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handoutMasterIdLst>
    <p:handoutMasterId r:id="rId30"/>
  </p:handoutMasterIdLst>
  <p:sldIdLst>
    <p:sldId id="261" r:id="rId2"/>
    <p:sldId id="262" r:id="rId3"/>
    <p:sldId id="263" r:id="rId4"/>
    <p:sldId id="264" r:id="rId5"/>
    <p:sldId id="260" r:id="rId6"/>
    <p:sldId id="259" r:id="rId7"/>
    <p:sldId id="265" r:id="rId8"/>
    <p:sldId id="266" r:id="rId9"/>
    <p:sldId id="267" r:id="rId10"/>
    <p:sldId id="272" r:id="rId11"/>
    <p:sldId id="271" r:id="rId12"/>
    <p:sldId id="273" r:id="rId13"/>
    <p:sldId id="274" r:id="rId14"/>
    <p:sldId id="275" r:id="rId15"/>
    <p:sldId id="276" r:id="rId16"/>
    <p:sldId id="277" r:id="rId17"/>
    <p:sldId id="278" r:id="rId18"/>
    <p:sldId id="268" r:id="rId19"/>
    <p:sldId id="269" r:id="rId20"/>
    <p:sldId id="270" r:id="rId21"/>
    <p:sldId id="280" r:id="rId22"/>
    <p:sldId id="282" r:id="rId23"/>
    <p:sldId id="281" r:id="rId24"/>
    <p:sldId id="283" r:id="rId25"/>
    <p:sldId id="284" r:id="rId26"/>
    <p:sldId id="285" r:id="rId27"/>
    <p:sldId id="286" r:id="rId28"/>
    <p:sldId id="287" r:id="rId2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6"/>
    <a:srgbClr val="95A2B1"/>
    <a:srgbClr val="817669"/>
    <a:srgbClr val="C8C2B6"/>
    <a:srgbClr val="434B56"/>
    <a:srgbClr val="E0E0D8"/>
    <a:srgbClr val="FCFBFA"/>
    <a:srgbClr val="F4F3F2"/>
    <a:srgbClr val="F4F2F0"/>
    <a:srgbClr val="F1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E4BD83-0ECC-41AE-BCD4-C6A3F6C6791E}" v="484" dt="2023-10-04T16:26:21.479"/>
    <p1510:client id="{C2BBBA8B-5CA5-4BA0-9F53-57592505F585}" v="69" dt="2023-10-04T07:10:57.9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33" d="100"/>
          <a:sy n="133" d="100"/>
        </p:scale>
        <p:origin x="1152" y="75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eyoung park" userId="676690fc0741a85e" providerId="LiveId" clId="{70E4BD83-0ECC-41AE-BCD4-C6A3F6C6791E}"/>
    <pc:docChg chg="undo custSel addSld delSld modSld sldOrd">
      <pc:chgData name="taeyoung park" userId="676690fc0741a85e" providerId="LiveId" clId="{70E4BD83-0ECC-41AE-BCD4-C6A3F6C6791E}" dt="2023-10-04T16:26:21.479" v="1335"/>
      <pc:docMkLst>
        <pc:docMk/>
      </pc:docMkLst>
      <pc:sldChg chg="modSp mod">
        <pc:chgData name="taeyoung park" userId="676690fc0741a85e" providerId="LiveId" clId="{70E4BD83-0ECC-41AE-BCD4-C6A3F6C6791E}" dt="2023-10-04T15:55:26.103" v="1184" actId="20577"/>
        <pc:sldMkLst>
          <pc:docMk/>
          <pc:sldMk cId="3093242720" sldId="261"/>
        </pc:sldMkLst>
        <pc:spChg chg="mod">
          <ac:chgData name="taeyoung park" userId="676690fc0741a85e" providerId="LiveId" clId="{70E4BD83-0ECC-41AE-BCD4-C6A3F6C6791E}" dt="2023-10-04T15:55:17.578" v="1183" actId="1076"/>
          <ac:spMkLst>
            <pc:docMk/>
            <pc:sldMk cId="3093242720" sldId="261"/>
            <ac:spMk id="2" creationId="{00000000-0000-0000-0000-000000000000}"/>
          </ac:spMkLst>
        </pc:spChg>
        <pc:spChg chg="mod">
          <ac:chgData name="taeyoung park" userId="676690fc0741a85e" providerId="LiveId" clId="{70E4BD83-0ECC-41AE-BCD4-C6A3F6C6791E}" dt="2023-10-04T15:55:26.103" v="1184" actId="20577"/>
          <ac:spMkLst>
            <pc:docMk/>
            <pc:sldMk cId="3093242720" sldId="261"/>
            <ac:spMk id="3" creationId="{F2D9FA8B-7EB1-5341-9666-818DA85ACD79}"/>
          </ac:spMkLst>
        </pc:spChg>
        <pc:spChg chg="mod">
          <ac:chgData name="taeyoung park" userId="676690fc0741a85e" providerId="LiveId" clId="{70E4BD83-0ECC-41AE-BCD4-C6A3F6C6791E}" dt="2023-10-04T15:55:17.578" v="1183" actId="1076"/>
          <ac:spMkLst>
            <pc:docMk/>
            <pc:sldMk cId="3093242720" sldId="261"/>
            <ac:spMk id="11" creationId="{00000000-0000-0000-0000-000000000000}"/>
          </ac:spMkLst>
        </pc:spChg>
      </pc:sldChg>
      <pc:sldChg chg="modSp mod">
        <pc:chgData name="taeyoung park" userId="676690fc0741a85e" providerId="LiveId" clId="{70E4BD83-0ECC-41AE-BCD4-C6A3F6C6791E}" dt="2023-10-04T13:38:38.692" v="288" actId="20577"/>
        <pc:sldMkLst>
          <pc:docMk/>
          <pc:sldMk cId="1857144819" sldId="262"/>
        </pc:sldMkLst>
        <pc:spChg chg="mod">
          <ac:chgData name="taeyoung park" userId="676690fc0741a85e" providerId="LiveId" clId="{70E4BD83-0ECC-41AE-BCD4-C6A3F6C6791E}" dt="2023-10-04T13:38:38.692" v="288" actId="20577"/>
          <ac:spMkLst>
            <pc:docMk/>
            <pc:sldMk cId="1857144819" sldId="262"/>
            <ac:spMk id="16" creationId="{7A05F91B-4C36-40E2-6F7F-5055D280EB71}"/>
          </ac:spMkLst>
        </pc:spChg>
      </pc:sldChg>
      <pc:sldChg chg="delSp modSp mod">
        <pc:chgData name="taeyoung park" userId="676690fc0741a85e" providerId="LiveId" clId="{70E4BD83-0ECC-41AE-BCD4-C6A3F6C6791E}" dt="2023-10-04T13:40:10.958" v="328" actId="14100"/>
        <pc:sldMkLst>
          <pc:docMk/>
          <pc:sldMk cId="2248948366" sldId="264"/>
        </pc:sldMkLst>
        <pc:spChg chg="del mod">
          <ac:chgData name="taeyoung park" userId="676690fc0741a85e" providerId="LiveId" clId="{70E4BD83-0ECC-41AE-BCD4-C6A3F6C6791E}" dt="2023-10-04T13:39:32.401" v="300" actId="478"/>
          <ac:spMkLst>
            <pc:docMk/>
            <pc:sldMk cId="2248948366" sldId="264"/>
            <ac:spMk id="2" creationId="{E665F37B-734E-D594-8F06-60E627B19393}"/>
          </ac:spMkLst>
        </pc:spChg>
        <pc:spChg chg="del mod">
          <ac:chgData name="taeyoung park" userId="676690fc0741a85e" providerId="LiveId" clId="{70E4BD83-0ECC-41AE-BCD4-C6A3F6C6791E}" dt="2023-10-04T13:39:30.218" v="299" actId="478"/>
          <ac:spMkLst>
            <pc:docMk/>
            <pc:sldMk cId="2248948366" sldId="264"/>
            <ac:spMk id="7" creationId="{29A660A6-CB90-1351-3B47-FD306665CBDD}"/>
          </ac:spMkLst>
        </pc:spChg>
        <pc:spChg chg="mod">
          <ac:chgData name="taeyoung park" userId="676690fc0741a85e" providerId="LiveId" clId="{70E4BD83-0ECC-41AE-BCD4-C6A3F6C6791E}" dt="2023-10-04T13:40:07.543" v="327" actId="1038"/>
          <ac:spMkLst>
            <pc:docMk/>
            <pc:sldMk cId="2248948366" sldId="264"/>
            <ac:spMk id="11" creationId="{F0BDA95C-D92A-C5C9-A627-EF0C01FA9A38}"/>
          </ac:spMkLst>
        </pc:spChg>
        <pc:spChg chg="mod">
          <ac:chgData name="taeyoung park" userId="676690fc0741a85e" providerId="LiveId" clId="{70E4BD83-0ECC-41AE-BCD4-C6A3F6C6791E}" dt="2023-10-04T13:40:10.958" v="328" actId="14100"/>
          <ac:spMkLst>
            <pc:docMk/>
            <pc:sldMk cId="2248948366" sldId="264"/>
            <ac:spMk id="27" creationId="{4C663755-D9DE-8E51-E6F4-426DEE363AE2}"/>
          </ac:spMkLst>
        </pc:spChg>
      </pc:sldChg>
      <pc:sldChg chg="modSp mod">
        <pc:chgData name="taeyoung park" userId="676690fc0741a85e" providerId="LiveId" clId="{70E4BD83-0ECC-41AE-BCD4-C6A3F6C6791E}" dt="2023-10-04T16:11:02.926" v="1217" actId="1076"/>
        <pc:sldMkLst>
          <pc:docMk/>
          <pc:sldMk cId="2882193997" sldId="266"/>
        </pc:sldMkLst>
        <pc:graphicFrameChg chg="mod modGraphic">
          <ac:chgData name="taeyoung park" userId="676690fc0741a85e" providerId="LiveId" clId="{70E4BD83-0ECC-41AE-BCD4-C6A3F6C6791E}" dt="2023-10-04T16:11:02.926" v="1217" actId="1076"/>
          <ac:graphicFrameMkLst>
            <pc:docMk/>
            <pc:sldMk cId="2882193997" sldId="266"/>
            <ac:graphicFrameMk id="21" creationId="{7685EA58-D976-E5EA-1824-395A8DE1E1DA}"/>
          </ac:graphicFrameMkLst>
        </pc:graphicFrameChg>
      </pc:sldChg>
      <pc:sldChg chg="addSp modSp mod modAnim">
        <pc:chgData name="taeyoung park" userId="676690fc0741a85e" providerId="LiveId" clId="{70E4BD83-0ECC-41AE-BCD4-C6A3F6C6791E}" dt="2023-10-04T16:13:03.239" v="1225"/>
        <pc:sldMkLst>
          <pc:docMk/>
          <pc:sldMk cId="2636857562" sldId="267"/>
        </pc:sldMkLst>
        <pc:picChg chg="add mod modCrop">
          <ac:chgData name="taeyoung park" userId="676690fc0741a85e" providerId="LiveId" clId="{70E4BD83-0ECC-41AE-BCD4-C6A3F6C6791E}" dt="2023-10-04T16:12:41.037" v="1222" actId="1076"/>
          <ac:picMkLst>
            <pc:docMk/>
            <pc:sldMk cId="2636857562" sldId="267"/>
            <ac:picMk id="2" creationId="{328ED5D7-08F7-91E3-1668-357383CE8F78}"/>
          </ac:picMkLst>
        </pc:picChg>
      </pc:sldChg>
      <pc:sldChg chg="modSp mod">
        <pc:chgData name="taeyoung park" userId="676690fc0741a85e" providerId="LiveId" clId="{70E4BD83-0ECC-41AE-BCD4-C6A3F6C6791E}" dt="2023-10-04T13:38:43.895" v="296" actId="20577"/>
        <pc:sldMkLst>
          <pc:docMk/>
          <pc:sldMk cId="1932199923" sldId="270"/>
        </pc:sldMkLst>
        <pc:spChg chg="mod">
          <ac:chgData name="taeyoung park" userId="676690fc0741a85e" providerId="LiveId" clId="{70E4BD83-0ECC-41AE-BCD4-C6A3F6C6791E}" dt="2023-10-04T13:38:43.895" v="296" actId="20577"/>
          <ac:spMkLst>
            <pc:docMk/>
            <pc:sldMk cId="1932199923" sldId="270"/>
            <ac:spMk id="2" creationId="{00000000-0000-0000-0000-000000000000}"/>
          </ac:spMkLst>
        </pc:spChg>
      </pc:sldChg>
      <pc:sldChg chg="modSp mod">
        <pc:chgData name="taeyoung park" userId="676690fc0741a85e" providerId="LiveId" clId="{70E4BD83-0ECC-41AE-BCD4-C6A3F6C6791E}" dt="2023-10-04T13:41:46.734" v="334" actId="1076"/>
        <pc:sldMkLst>
          <pc:docMk/>
          <pc:sldMk cId="3463922009" sldId="271"/>
        </pc:sldMkLst>
        <pc:spChg chg="mod">
          <ac:chgData name="taeyoung park" userId="676690fc0741a85e" providerId="LiveId" clId="{70E4BD83-0ECC-41AE-BCD4-C6A3F6C6791E}" dt="2023-10-04T13:41:39.317" v="332" actId="14100"/>
          <ac:spMkLst>
            <pc:docMk/>
            <pc:sldMk cId="3463922009" sldId="271"/>
            <ac:spMk id="17" creationId="{5917A27D-41B8-D6AA-853F-7166B9EAFF1F}"/>
          </ac:spMkLst>
        </pc:spChg>
        <pc:spChg chg="mod">
          <ac:chgData name="taeyoung park" userId="676690fc0741a85e" providerId="LiveId" clId="{70E4BD83-0ECC-41AE-BCD4-C6A3F6C6791E}" dt="2023-10-04T13:41:39.317" v="332" actId="14100"/>
          <ac:spMkLst>
            <pc:docMk/>
            <pc:sldMk cId="3463922009" sldId="271"/>
            <ac:spMk id="20" creationId="{45FACA9F-1037-12EE-BD8D-3C7F707E846F}"/>
          </ac:spMkLst>
        </pc:spChg>
        <pc:spChg chg="mod">
          <ac:chgData name="taeyoung park" userId="676690fc0741a85e" providerId="LiveId" clId="{70E4BD83-0ECC-41AE-BCD4-C6A3F6C6791E}" dt="2023-10-04T13:41:46.734" v="334" actId="1076"/>
          <ac:spMkLst>
            <pc:docMk/>
            <pc:sldMk cId="3463922009" sldId="271"/>
            <ac:spMk id="23" creationId="{6DB53673-4310-C6A8-8D57-890B8F45AF8C}"/>
          </ac:spMkLst>
        </pc:spChg>
      </pc:sldChg>
      <pc:sldChg chg="modSp mod">
        <pc:chgData name="taeyoung park" userId="676690fc0741a85e" providerId="LiveId" clId="{70E4BD83-0ECC-41AE-BCD4-C6A3F6C6791E}" dt="2023-10-04T13:41:57.322" v="337" actId="1076"/>
        <pc:sldMkLst>
          <pc:docMk/>
          <pc:sldMk cId="1224261958" sldId="272"/>
        </pc:sldMkLst>
        <pc:spChg chg="mod">
          <ac:chgData name="taeyoung park" userId="676690fc0741a85e" providerId="LiveId" clId="{70E4BD83-0ECC-41AE-BCD4-C6A3F6C6791E}" dt="2023-10-04T13:41:57.322" v="337" actId="1076"/>
          <ac:spMkLst>
            <pc:docMk/>
            <pc:sldMk cId="1224261958" sldId="272"/>
            <ac:spMk id="12" creationId="{C3FCB054-AC41-D092-6CD3-163098B251A1}"/>
          </ac:spMkLst>
        </pc:spChg>
      </pc:sldChg>
      <pc:sldChg chg="modSp mod">
        <pc:chgData name="taeyoung park" userId="676690fc0741a85e" providerId="LiveId" clId="{70E4BD83-0ECC-41AE-BCD4-C6A3F6C6791E}" dt="2023-10-04T13:07:06.267" v="80" actId="14100"/>
        <pc:sldMkLst>
          <pc:docMk/>
          <pc:sldMk cId="992579566" sldId="273"/>
        </pc:sldMkLst>
        <pc:spChg chg="mod">
          <ac:chgData name="taeyoung park" userId="676690fc0741a85e" providerId="LiveId" clId="{70E4BD83-0ECC-41AE-BCD4-C6A3F6C6791E}" dt="2023-10-04T13:07:06.267" v="80" actId="14100"/>
          <ac:spMkLst>
            <pc:docMk/>
            <pc:sldMk cId="992579566" sldId="273"/>
            <ac:spMk id="8" creationId="{AE33CB1D-901A-9243-7364-0A65AAF690CA}"/>
          </ac:spMkLst>
        </pc:spChg>
        <pc:grpChg chg="mod">
          <ac:chgData name="taeyoung park" userId="676690fc0741a85e" providerId="LiveId" clId="{70E4BD83-0ECC-41AE-BCD4-C6A3F6C6791E}" dt="2023-10-04T13:06:57.287" v="78" actId="14100"/>
          <ac:grpSpMkLst>
            <pc:docMk/>
            <pc:sldMk cId="992579566" sldId="273"/>
            <ac:grpSpMk id="14" creationId="{7973A85A-DEA5-5320-A1A9-A8B78842AA8F}"/>
          </ac:grpSpMkLst>
        </pc:grpChg>
        <pc:grpChg chg="mod">
          <ac:chgData name="taeyoung park" userId="676690fc0741a85e" providerId="LiveId" clId="{70E4BD83-0ECC-41AE-BCD4-C6A3F6C6791E}" dt="2023-10-04T13:06:57.287" v="78" actId="14100"/>
          <ac:grpSpMkLst>
            <pc:docMk/>
            <pc:sldMk cId="992579566" sldId="273"/>
            <ac:grpSpMk id="15" creationId="{6CC52621-CB1E-8F13-63DD-8B3661B9062E}"/>
          </ac:grpSpMkLst>
        </pc:grpChg>
        <pc:picChg chg="mod">
          <ac:chgData name="taeyoung park" userId="676690fc0741a85e" providerId="LiveId" clId="{70E4BD83-0ECC-41AE-BCD4-C6A3F6C6791E}" dt="2023-10-04T13:06:57.287" v="78" actId="14100"/>
          <ac:picMkLst>
            <pc:docMk/>
            <pc:sldMk cId="992579566" sldId="273"/>
            <ac:picMk id="17" creationId="{818647F9-462F-1CAF-7BC4-917216B9B68A}"/>
          </ac:picMkLst>
        </pc:picChg>
      </pc:sldChg>
      <pc:sldChg chg="addSp delSp modSp mod ord delAnim modAnim">
        <pc:chgData name="taeyoung park" userId="676690fc0741a85e" providerId="LiveId" clId="{70E4BD83-0ECC-41AE-BCD4-C6A3F6C6791E}" dt="2023-10-04T16:18:36.348" v="1270" actId="20577"/>
        <pc:sldMkLst>
          <pc:docMk/>
          <pc:sldMk cId="1528644854" sldId="274"/>
        </pc:sldMkLst>
        <pc:spChg chg="add mod">
          <ac:chgData name="taeyoung park" userId="676690fc0741a85e" providerId="LiveId" clId="{70E4BD83-0ECC-41AE-BCD4-C6A3F6C6791E}" dt="2023-10-04T16:18:36.348" v="1270" actId="20577"/>
          <ac:spMkLst>
            <pc:docMk/>
            <pc:sldMk cId="1528644854" sldId="274"/>
            <ac:spMk id="8" creationId="{666CBD72-47E1-C9B7-42C3-FA670CBE9B5D}"/>
          </ac:spMkLst>
        </pc:spChg>
        <pc:picChg chg="add mod">
          <ac:chgData name="taeyoung park" userId="676690fc0741a85e" providerId="LiveId" clId="{70E4BD83-0ECC-41AE-BCD4-C6A3F6C6791E}" dt="2023-10-04T16:18:13.870" v="1226" actId="1076"/>
          <ac:picMkLst>
            <pc:docMk/>
            <pc:sldMk cId="1528644854" sldId="274"/>
            <ac:picMk id="2" creationId="{13133C33-91FB-C8B6-6B3A-88C056FA8D98}"/>
          </ac:picMkLst>
        </pc:picChg>
        <pc:picChg chg="add del mod">
          <ac:chgData name="taeyoung park" userId="676690fc0741a85e" providerId="LiveId" clId="{70E4BD83-0ECC-41AE-BCD4-C6A3F6C6791E}" dt="2023-10-04T16:04:18.291" v="1192" actId="478"/>
          <ac:picMkLst>
            <pc:docMk/>
            <pc:sldMk cId="1528644854" sldId="274"/>
            <ac:picMk id="4" creationId="{FD80163F-2D12-D5EF-B751-6233E88C8D87}"/>
          </ac:picMkLst>
        </pc:picChg>
        <pc:picChg chg="add del mod">
          <ac:chgData name="taeyoung park" userId="676690fc0741a85e" providerId="LiveId" clId="{70E4BD83-0ECC-41AE-BCD4-C6A3F6C6791E}" dt="2023-10-04T16:06:00.970" v="1200" actId="478"/>
          <ac:picMkLst>
            <pc:docMk/>
            <pc:sldMk cId="1528644854" sldId="274"/>
            <ac:picMk id="7" creationId="{52A15F90-63DB-1BA2-0ABC-DCF97AFB6A56}"/>
          </ac:picMkLst>
        </pc:picChg>
      </pc:sldChg>
      <pc:sldChg chg="addSp delSp modSp mod">
        <pc:chgData name="taeyoung park" userId="676690fc0741a85e" providerId="LiveId" clId="{70E4BD83-0ECC-41AE-BCD4-C6A3F6C6791E}" dt="2023-10-04T13:07:33.847" v="85" actId="14100"/>
        <pc:sldMkLst>
          <pc:docMk/>
          <pc:sldMk cId="3126487480" sldId="275"/>
        </pc:sldMkLst>
        <pc:spChg chg="mod">
          <ac:chgData name="taeyoung park" userId="676690fc0741a85e" providerId="LiveId" clId="{70E4BD83-0ECC-41AE-BCD4-C6A3F6C6791E}" dt="2023-10-04T13:05:49.383" v="57" actId="1076"/>
          <ac:spMkLst>
            <pc:docMk/>
            <pc:sldMk cId="3126487480" sldId="275"/>
            <ac:spMk id="8" creationId="{AE33CB1D-901A-9243-7364-0A65AAF690CA}"/>
          </ac:spMkLst>
        </pc:spChg>
        <pc:grpChg chg="mod">
          <ac:chgData name="taeyoung park" userId="676690fc0741a85e" providerId="LiveId" clId="{70E4BD83-0ECC-41AE-BCD4-C6A3F6C6791E}" dt="2023-10-04T13:07:33.847" v="85" actId="14100"/>
          <ac:grpSpMkLst>
            <pc:docMk/>
            <pc:sldMk cId="3126487480" sldId="275"/>
            <ac:grpSpMk id="20" creationId="{D9996813-B335-8071-E4C0-24E921FC3C23}"/>
          </ac:grpSpMkLst>
        </pc:grpChg>
        <pc:picChg chg="add del mod">
          <ac:chgData name="taeyoung park" userId="676690fc0741a85e" providerId="LiveId" clId="{70E4BD83-0ECC-41AE-BCD4-C6A3F6C6791E}" dt="2023-10-04T07:47:53.471" v="18" actId="478"/>
          <ac:picMkLst>
            <pc:docMk/>
            <pc:sldMk cId="3126487480" sldId="275"/>
            <ac:picMk id="4" creationId="{733CB726-C08F-0121-97ED-093329B661FA}"/>
          </ac:picMkLst>
        </pc:picChg>
        <pc:picChg chg="mod">
          <ac:chgData name="taeyoung park" userId="676690fc0741a85e" providerId="LiveId" clId="{70E4BD83-0ECC-41AE-BCD4-C6A3F6C6791E}" dt="2023-10-04T13:07:33.847" v="85" actId="14100"/>
          <ac:picMkLst>
            <pc:docMk/>
            <pc:sldMk cId="3126487480" sldId="275"/>
            <ac:picMk id="22" creationId="{144EB0B2-05AF-20FD-4000-6471DBEB9DD3}"/>
          </ac:picMkLst>
        </pc:picChg>
        <pc:picChg chg="mod">
          <ac:chgData name="taeyoung park" userId="676690fc0741a85e" providerId="LiveId" clId="{70E4BD83-0ECC-41AE-BCD4-C6A3F6C6791E}" dt="2023-10-04T13:07:33.847" v="85" actId="14100"/>
          <ac:picMkLst>
            <pc:docMk/>
            <pc:sldMk cId="3126487480" sldId="275"/>
            <ac:picMk id="24" creationId="{280685D3-021D-980E-361A-A66ADA95E6AE}"/>
          </ac:picMkLst>
        </pc:picChg>
      </pc:sldChg>
      <pc:sldChg chg="addSp delSp modSp add mod delAnim modAnim">
        <pc:chgData name="taeyoung park" userId="676690fc0741a85e" providerId="LiveId" clId="{70E4BD83-0ECC-41AE-BCD4-C6A3F6C6791E}" dt="2023-10-04T16:25:19.741" v="1330"/>
        <pc:sldMkLst>
          <pc:docMk/>
          <pc:sldMk cId="3399895559" sldId="276"/>
        </pc:sldMkLst>
        <pc:spChg chg="del mod">
          <ac:chgData name="taeyoung park" userId="676690fc0741a85e" providerId="LiveId" clId="{70E4BD83-0ECC-41AE-BCD4-C6A3F6C6791E}" dt="2023-10-04T12:48:04.700" v="28" actId="478"/>
          <ac:spMkLst>
            <pc:docMk/>
            <pc:sldMk cId="3399895559" sldId="276"/>
            <ac:spMk id="8" creationId="{AE33CB1D-901A-9243-7364-0A65AAF690CA}"/>
          </ac:spMkLst>
        </pc:spChg>
        <pc:spChg chg="add mod">
          <ac:chgData name="taeyoung park" userId="676690fc0741a85e" providerId="LiveId" clId="{70E4BD83-0ECC-41AE-BCD4-C6A3F6C6791E}" dt="2023-10-04T13:23:39.835" v="213" actId="20577"/>
          <ac:spMkLst>
            <pc:docMk/>
            <pc:sldMk cId="3399895559" sldId="276"/>
            <ac:spMk id="11" creationId="{34672DF8-3B0A-8205-21DC-FB290EC4F305}"/>
          </ac:spMkLst>
        </pc:spChg>
        <pc:grpChg chg="add mod">
          <ac:chgData name="taeyoung park" userId="676690fc0741a85e" providerId="LiveId" clId="{70E4BD83-0ECC-41AE-BCD4-C6A3F6C6791E}" dt="2023-10-04T16:25:05.226" v="1327" actId="1076"/>
          <ac:grpSpMkLst>
            <pc:docMk/>
            <pc:sldMk cId="3399895559" sldId="276"/>
            <ac:grpSpMk id="10" creationId="{518DA900-EA20-2B65-2931-BCF86AFB2136}"/>
          </ac:grpSpMkLst>
        </pc:grpChg>
        <pc:grpChg chg="del">
          <ac:chgData name="taeyoung park" userId="676690fc0741a85e" providerId="LiveId" clId="{70E4BD83-0ECC-41AE-BCD4-C6A3F6C6791E}" dt="2023-10-04T07:47:21.340" v="9" actId="478"/>
          <ac:grpSpMkLst>
            <pc:docMk/>
            <pc:sldMk cId="3399895559" sldId="276"/>
            <ac:grpSpMk id="20" creationId="{D9996813-B335-8071-E4C0-24E921FC3C23}"/>
          </ac:grpSpMkLst>
        </pc:grpChg>
        <pc:picChg chg="add del mod">
          <ac:chgData name="taeyoung park" userId="676690fc0741a85e" providerId="LiveId" clId="{70E4BD83-0ECC-41AE-BCD4-C6A3F6C6791E}" dt="2023-10-04T13:16:13.749" v="143" actId="478"/>
          <ac:picMkLst>
            <pc:docMk/>
            <pc:sldMk cId="3399895559" sldId="276"/>
            <ac:picMk id="4" creationId="{5F4449A5-5B81-9EAB-4BA1-A074F2A559F6}"/>
          </ac:picMkLst>
        </pc:picChg>
        <pc:picChg chg="add del mod">
          <ac:chgData name="taeyoung park" userId="676690fc0741a85e" providerId="LiveId" clId="{70E4BD83-0ECC-41AE-BCD4-C6A3F6C6791E}" dt="2023-10-04T13:01:11.659" v="39" actId="478"/>
          <ac:picMkLst>
            <pc:docMk/>
            <pc:sldMk cId="3399895559" sldId="276"/>
            <ac:picMk id="4" creationId="{6ABC0E0B-362B-B4CD-0106-275D105EEE06}"/>
          </ac:picMkLst>
        </pc:picChg>
        <pc:picChg chg="add del mod">
          <ac:chgData name="taeyoung park" userId="676690fc0741a85e" providerId="LiveId" clId="{70E4BD83-0ECC-41AE-BCD4-C6A3F6C6791E}" dt="2023-10-04T07:47:32.013" v="12" actId="478"/>
          <ac:picMkLst>
            <pc:docMk/>
            <pc:sldMk cId="3399895559" sldId="276"/>
            <ac:picMk id="4" creationId="{ADB789FC-B515-7BA8-CBC8-7C5C345DDC12}"/>
          </ac:picMkLst>
        </pc:picChg>
        <pc:picChg chg="add del mod modCrop">
          <ac:chgData name="taeyoung park" userId="676690fc0741a85e" providerId="LiveId" clId="{70E4BD83-0ECC-41AE-BCD4-C6A3F6C6791E}" dt="2023-10-04T16:24:57.881" v="1326" actId="478"/>
          <ac:picMkLst>
            <pc:docMk/>
            <pc:sldMk cId="3399895559" sldId="276"/>
            <ac:picMk id="7" creationId="{39851E7F-A808-E9E5-E77C-971FC5A2F385}"/>
          </ac:picMkLst>
        </pc:picChg>
        <pc:picChg chg="add mod modCrop">
          <ac:chgData name="taeyoung park" userId="676690fc0741a85e" providerId="LiveId" clId="{70E4BD83-0ECC-41AE-BCD4-C6A3F6C6791E}" dt="2023-10-04T16:25:11.214" v="1328" actId="1076"/>
          <ac:picMkLst>
            <pc:docMk/>
            <pc:sldMk cId="3399895559" sldId="276"/>
            <ac:picMk id="8" creationId="{3C492E13-1A57-4E4C-B9D0-EE638C195AD2}"/>
          </ac:picMkLst>
        </pc:picChg>
        <pc:picChg chg="add mod modCrop">
          <ac:chgData name="taeyoung park" userId="676690fc0741a85e" providerId="LiveId" clId="{70E4BD83-0ECC-41AE-BCD4-C6A3F6C6791E}" dt="2023-10-04T16:25:13.309" v="1329" actId="1076"/>
          <ac:picMkLst>
            <pc:docMk/>
            <pc:sldMk cId="3399895559" sldId="276"/>
            <ac:picMk id="9" creationId="{C54C0113-AEF7-EAE2-972E-1C39FE09EB9E}"/>
          </ac:picMkLst>
        </pc:picChg>
        <pc:picChg chg="add del mod">
          <ac:chgData name="taeyoung park" userId="676690fc0741a85e" providerId="LiveId" clId="{70E4BD83-0ECC-41AE-BCD4-C6A3F6C6791E}" dt="2023-10-04T13:12:11.085" v="119" actId="478"/>
          <ac:picMkLst>
            <pc:docMk/>
            <pc:sldMk cId="3399895559" sldId="276"/>
            <ac:picMk id="10" creationId="{7885C270-8536-E9AC-360B-20DF0AD49DBA}"/>
          </ac:picMkLst>
        </pc:picChg>
        <pc:picChg chg="del">
          <ac:chgData name="taeyoung park" userId="676690fc0741a85e" providerId="LiveId" clId="{70E4BD83-0ECC-41AE-BCD4-C6A3F6C6791E}" dt="2023-10-04T07:47:21.340" v="9" actId="478"/>
          <ac:picMkLst>
            <pc:docMk/>
            <pc:sldMk cId="3399895559" sldId="276"/>
            <ac:picMk id="22" creationId="{144EB0B2-05AF-20FD-4000-6471DBEB9DD3}"/>
          </ac:picMkLst>
        </pc:picChg>
        <pc:picChg chg="del">
          <ac:chgData name="taeyoung park" userId="676690fc0741a85e" providerId="LiveId" clId="{70E4BD83-0ECC-41AE-BCD4-C6A3F6C6791E}" dt="2023-10-04T07:47:17.885" v="8" actId="478"/>
          <ac:picMkLst>
            <pc:docMk/>
            <pc:sldMk cId="3399895559" sldId="276"/>
            <ac:picMk id="24" creationId="{280685D3-021D-980E-361A-A66ADA95E6AE}"/>
          </ac:picMkLst>
        </pc:picChg>
      </pc:sldChg>
      <pc:sldChg chg="addSp delSp modSp add mod delAnim modAnim">
        <pc:chgData name="taeyoung park" userId="676690fc0741a85e" providerId="LiveId" clId="{70E4BD83-0ECC-41AE-BCD4-C6A3F6C6791E}" dt="2023-10-04T16:26:21.479" v="1335"/>
        <pc:sldMkLst>
          <pc:docMk/>
          <pc:sldMk cId="114510799" sldId="277"/>
        </pc:sldMkLst>
        <pc:spChg chg="add mod">
          <ac:chgData name="taeyoung park" userId="676690fc0741a85e" providerId="LiveId" clId="{70E4BD83-0ECC-41AE-BCD4-C6A3F6C6791E}" dt="2023-10-04T13:24:58.245" v="236" actId="20577"/>
          <ac:spMkLst>
            <pc:docMk/>
            <pc:sldMk cId="114510799" sldId="277"/>
            <ac:spMk id="9" creationId="{72C7B87C-6A46-261D-6106-05B114A25B86}"/>
          </ac:spMkLst>
        </pc:spChg>
        <pc:grpChg chg="add mod">
          <ac:chgData name="taeyoung park" userId="676690fc0741a85e" providerId="LiveId" clId="{70E4BD83-0ECC-41AE-BCD4-C6A3F6C6791E}" dt="2023-10-04T16:26:12.156" v="1333" actId="1076"/>
          <ac:grpSpMkLst>
            <pc:docMk/>
            <pc:sldMk cId="114510799" sldId="277"/>
            <ac:grpSpMk id="8" creationId="{FB6BAF4D-5B75-72EC-E700-27602E9A138B}"/>
          </ac:grpSpMkLst>
        </pc:grpChg>
        <pc:picChg chg="add del mod">
          <ac:chgData name="taeyoung park" userId="676690fc0741a85e" providerId="LiveId" clId="{70E4BD83-0ECC-41AE-BCD4-C6A3F6C6791E}" dt="2023-10-04T16:26:03.273" v="1331" actId="478"/>
          <ac:picMkLst>
            <pc:docMk/>
            <pc:sldMk cId="114510799" sldId="277"/>
            <ac:picMk id="2" creationId="{77DB0F08-7147-7470-033A-44AFEB0B571E}"/>
          </ac:picMkLst>
        </pc:picChg>
        <pc:picChg chg="add mod modCrop">
          <ac:chgData name="taeyoung park" userId="676690fc0741a85e" providerId="LiveId" clId="{70E4BD83-0ECC-41AE-BCD4-C6A3F6C6791E}" dt="2023-10-04T13:22:13.796" v="196" actId="164"/>
          <ac:picMkLst>
            <pc:docMk/>
            <pc:sldMk cId="114510799" sldId="277"/>
            <ac:picMk id="4" creationId="{1E762430-54B9-87A3-7180-8F940DF0EB37}"/>
          </ac:picMkLst>
        </pc:picChg>
        <pc:picChg chg="add del">
          <ac:chgData name="taeyoung park" userId="676690fc0741a85e" providerId="LiveId" clId="{70E4BD83-0ECC-41AE-BCD4-C6A3F6C6791E}" dt="2023-10-04T13:00:48.739" v="32" actId="478"/>
          <ac:picMkLst>
            <pc:docMk/>
            <pc:sldMk cId="114510799" sldId="277"/>
            <ac:picMk id="4" creationId="{C5310293-DE1B-2458-207B-D04D3D65B845}"/>
          </ac:picMkLst>
        </pc:picChg>
        <pc:picChg chg="del">
          <ac:chgData name="taeyoung park" userId="676690fc0741a85e" providerId="LiveId" clId="{70E4BD83-0ECC-41AE-BCD4-C6A3F6C6791E}" dt="2023-10-04T12:59:36.341" v="30" actId="478"/>
          <ac:picMkLst>
            <pc:docMk/>
            <pc:sldMk cId="114510799" sldId="277"/>
            <ac:picMk id="7" creationId="{39851E7F-A808-E9E5-E77C-971FC5A2F385}"/>
          </ac:picMkLst>
        </pc:picChg>
        <pc:picChg chg="add mod modCrop">
          <ac:chgData name="taeyoung park" userId="676690fc0741a85e" providerId="LiveId" clId="{70E4BD83-0ECC-41AE-BCD4-C6A3F6C6791E}" dt="2023-10-04T16:26:17.470" v="1334" actId="1076"/>
          <ac:picMkLst>
            <pc:docMk/>
            <pc:sldMk cId="114510799" sldId="277"/>
            <ac:picMk id="7" creationId="{6DF178F6-2309-766E-37CA-CA053D6EB436}"/>
          </ac:picMkLst>
        </pc:picChg>
        <pc:picChg chg="add del mod">
          <ac:chgData name="taeyoung park" userId="676690fc0741a85e" providerId="LiveId" clId="{70E4BD83-0ECC-41AE-BCD4-C6A3F6C6791E}" dt="2023-10-04T13:10:57.754" v="112" actId="478"/>
          <ac:picMkLst>
            <pc:docMk/>
            <pc:sldMk cId="114510799" sldId="277"/>
            <ac:picMk id="8" creationId="{35238F4D-FF00-7D0F-D053-4543F128F5DB}"/>
          </ac:picMkLst>
        </pc:picChg>
        <pc:picChg chg="add del mod modCrop">
          <ac:chgData name="taeyoung park" userId="676690fc0741a85e" providerId="LiveId" clId="{70E4BD83-0ECC-41AE-BCD4-C6A3F6C6791E}" dt="2023-10-04T13:10:42.429" v="111" actId="478"/>
          <ac:picMkLst>
            <pc:docMk/>
            <pc:sldMk cId="114510799" sldId="277"/>
            <ac:picMk id="9" creationId="{3A686373-11DB-5D7C-E9FC-E0C940ED33AD}"/>
          </ac:picMkLst>
        </pc:picChg>
        <pc:picChg chg="add del mod">
          <ac:chgData name="taeyoung park" userId="676690fc0741a85e" providerId="LiveId" clId="{70E4BD83-0ECC-41AE-BCD4-C6A3F6C6791E}" dt="2023-10-04T13:25:54.690" v="252" actId="478"/>
          <ac:picMkLst>
            <pc:docMk/>
            <pc:sldMk cId="114510799" sldId="277"/>
            <ac:picMk id="11" creationId="{B42E1EB5-DF27-7B40-B7FD-18D2EBDD9910}"/>
          </ac:picMkLst>
        </pc:picChg>
        <pc:picChg chg="add del mod">
          <ac:chgData name="taeyoung park" userId="676690fc0741a85e" providerId="LiveId" clId="{70E4BD83-0ECC-41AE-BCD4-C6A3F6C6791E}" dt="2023-10-04T13:12:02.983" v="115" actId="478"/>
          <ac:picMkLst>
            <pc:docMk/>
            <pc:sldMk cId="114510799" sldId="277"/>
            <ac:picMk id="11" creationId="{EA939EE7-5B73-DA67-7FA9-5575B6384101}"/>
          </ac:picMkLst>
        </pc:picChg>
        <pc:picChg chg="add del mod">
          <ac:chgData name="taeyoung park" userId="676690fc0741a85e" providerId="LiveId" clId="{70E4BD83-0ECC-41AE-BCD4-C6A3F6C6791E}" dt="2023-10-04T13:16:01.823" v="139" actId="478"/>
          <ac:picMkLst>
            <pc:docMk/>
            <pc:sldMk cId="114510799" sldId="277"/>
            <ac:picMk id="12" creationId="{A44882CA-D5C6-94DF-D306-EB8820F716F6}"/>
          </ac:picMkLst>
        </pc:picChg>
        <pc:picChg chg="add del mod modCrop">
          <ac:chgData name="taeyoung park" userId="676690fc0741a85e" providerId="LiveId" clId="{70E4BD83-0ECC-41AE-BCD4-C6A3F6C6791E}" dt="2023-10-04T13:16:01.823" v="139" actId="478"/>
          <ac:picMkLst>
            <pc:docMk/>
            <pc:sldMk cId="114510799" sldId="277"/>
            <ac:picMk id="13" creationId="{98288EFA-3816-B6F2-9662-6FEB4A640EFB}"/>
          </ac:picMkLst>
        </pc:picChg>
        <pc:picChg chg="add del mod modCrop">
          <ac:chgData name="taeyoung park" userId="676690fc0741a85e" providerId="LiveId" clId="{70E4BD83-0ECC-41AE-BCD4-C6A3F6C6791E}" dt="2023-10-04T13:16:01.823" v="139" actId="478"/>
          <ac:picMkLst>
            <pc:docMk/>
            <pc:sldMk cId="114510799" sldId="277"/>
            <ac:picMk id="14" creationId="{DDF22E7C-EE99-F3DD-D1D4-0493F244F8D9}"/>
          </ac:picMkLst>
        </pc:picChg>
      </pc:sldChg>
      <pc:sldChg chg="addSp delSp modSp add mod delAnim modAnim">
        <pc:chgData name="taeyoung park" userId="676690fc0741a85e" providerId="LiveId" clId="{70E4BD83-0ECC-41AE-BCD4-C6A3F6C6791E}" dt="2023-10-04T15:15:57.503" v="903" actId="478"/>
        <pc:sldMkLst>
          <pc:docMk/>
          <pc:sldMk cId="4122298702" sldId="278"/>
        </pc:sldMkLst>
        <pc:spChg chg="mod">
          <ac:chgData name="taeyoung park" userId="676690fc0741a85e" providerId="LiveId" clId="{70E4BD83-0ECC-41AE-BCD4-C6A3F6C6791E}" dt="2023-10-04T13:25:25.053" v="245" actId="20577"/>
          <ac:spMkLst>
            <pc:docMk/>
            <pc:sldMk cId="4122298702" sldId="278"/>
            <ac:spMk id="9" creationId="{72C7B87C-6A46-261D-6106-05B114A25B86}"/>
          </ac:spMkLst>
        </pc:spChg>
        <pc:spChg chg="add mod">
          <ac:chgData name="taeyoung park" userId="676690fc0741a85e" providerId="LiveId" clId="{70E4BD83-0ECC-41AE-BCD4-C6A3F6C6791E}" dt="2023-10-04T13:30:32.222" v="263" actId="164"/>
          <ac:spMkLst>
            <pc:docMk/>
            <pc:sldMk cId="4122298702" sldId="278"/>
            <ac:spMk id="13" creationId="{481BA2B1-9B21-FF9F-45F2-ACC091A2850D}"/>
          </ac:spMkLst>
        </pc:spChg>
        <pc:grpChg chg="del">
          <ac:chgData name="taeyoung park" userId="676690fc0741a85e" providerId="LiveId" clId="{70E4BD83-0ECC-41AE-BCD4-C6A3F6C6791E}" dt="2023-10-04T13:25:27.383" v="246" actId="478"/>
          <ac:grpSpMkLst>
            <pc:docMk/>
            <pc:sldMk cId="4122298702" sldId="278"/>
            <ac:grpSpMk id="8" creationId="{FB6BAF4D-5B75-72EC-E700-27602E9A138B}"/>
          </ac:grpSpMkLst>
        </pc:grpChg>
        <pc:grpChg chg="add mod">
          <ac:chgData name="taeyoung park" userId="676690fc0741a85e" providerId="LiveId" clId="{70E4BD83-0ECC-41AE-BCD4-C6A3F6C6791E}" dt="2023-10-04T13:30:32.222" v="263" actId="164"/>
          <ac:grpSpMkLst>
            <pc:docMk/>
            <pc:sldMk cId="4122298702" sldId="278"/>
            <ac:grpSpMk id="16" creationId="{924AD75E-0770-2CAD-6231-C2CBE58ACE41}"/>
          </ac:grpSpMkLst>
        </pc:grpChg>
        <pc:picChg chg="del">
          <ac:chgData name="taeyoung park" userId="676690fc0741a85e" providerId="LiveId" clId="{70E4BD83-0ECC-41AE-BCD4-C6A3F6C6791E}" dt="2023-10-04T13:25:27.383" v="246" actId="478"/>
          <ac:picMkLst>
            <pc:docMk/>
            <pc:sldMk cId="4122298702" sldId="278"/>
            <ac:picMk id="2" creationId="{77DB0F08-7147-7470-033A-44AFEB0B571E}"/>
          </ac:picMkLst>
        </pc:picChg>
        <pc:picChg chg="add del mod">
          <ac:chgData name="taeyoung park" userId="676690fc0741a85e" providerId="LiveId" clId="{70E4BD83-0ECC-41AE-BCD4-C6A3F6C6791E}" dt="2023-10-04T15:15:57.503" v="903" actId="478"/>
          <ac:picMkLst>
            <pc:docMk/>
            <pc:sldMk cId="4122298702" sldId="278"/>
            <ac:picMk id="2" creationId="{B53B9784-02A5-5C68-49A7-498897CC21C3}"/>
          </ac:picMkLst>
        </pc:picChg>
        <pc:picChg chg="add del">
          <ac:chgData name="taeyoung park" userId="676690fc0741a85e" providerId="LiveId" clId="{70E4BD83-0ECC-41AE-BCD4-C6A3F6C6791E}" dt="2023-10-04T13:25:46.274" v="248" actId="478"/>
          <ac:picMkLst>
            <pc:docMk/>
            <pc:sldMk cId="4122298702" sldId="278"/>
            <ac:picMk id="11" creationId="{C9669601-65A2-89B5-9DD9-F203E29DC7EB}"/>
          </ac:picMkLst>
        </pc:picChg>
        <pc:picChg chg="add mod">
          <ac:chgData name="taeyoung park" userId="676690fc0741a85e" providerId="LiveId" clId="{70E4BD83-0ECC-41AE-BCD4-C6A3F6C6791E}" dt="2023-10-04T13:30:32.222" v="263" actId="164"/>
          <ac:picMkLst>
            <pc:docMk/>
            <pc:sldMk cId="4122298702" sldId="278"/>
            <ac:picMk id="12" creationId="{E5879600-89BF-7453-5AC6-7744F8A7F7A3}"/>
          </ac:picMkLst>
        </pc:picChg>
        <pc:picChg chg="add mod modCrop">
          <ac:chgData name="taeyoung park" userId="676690fc0741a85e" providerId="LiveId" clId="{70E4BD83-0ECC-41AE-BCD4-C6A3F6C6791E}" dt="2023-10-04T13:31:08.494" v="270" actId="1076"/>
          <ac:picMkLst>
            <pc:docMk/>
            <pc:sldMk cId="4122298702" sldId="278"/>
            <ac:picMk id="15" creationId="{799A3D60-07C7-1955-75F6-13893429EB5C}"/>
          </ac:picMkLst>
        </pc:picChg>
        <pc:picChg chg="add mod">
          <ac:chgData name="taeyoung park" userId="676690fc0741a85e" providerId="LiveId" clId="{70E4BD83-0ECC-41AE-BCD4-C6A3F6C6791E}" dt="2023-10-04T13:33:25.294" v="275" actId="14100"/>
          <ac:picMkLst>
            <pc:docMk/>
            <pc:sldMk cId="4122298702" sldId="278"/>
            <ac:picMk id="18" creationId="{FDE51E69-6782-7461-F257-C8EB83CEF824}"/>
          </ac:picMkLst>
        </pc:picChg>
      </pc:sldChg>
      <pc:sldChg chg="addSp delSp modSp add del mod">
        <pc:chgData name="taeyoung park" userId="676690fc0741a85e" providerId="LiveId" clId="{70E4BD83-0ECC-41AE-BCD4-C6A3F6C6791E}" dt="2023-10-04T13:51:35.573" v="440" actId="47"/>
        <pc:sldMkLst>
          <pc:docMk/>
          <pc:sldMk cId="565430404" sldId="279"/>
        </pc:sldMkLst>
        <pc:spChg chg="mod">
          <ac:chgData name="taeyoung park" userId="676690fc0741a85e" providerId="LiveId" clId="{70E4BD83-0ECC-41AE-BCD4-C6A3F6C6791E}" dt="2023-10-04T13:44:44.445" v="369" actId="20577"/>
          <ac:spMkLst>
            <pc:docMk/>
            <pc:sldMk cId="565430404" sldId="279"/>
            <ac:spMk id="6" creationId="{00000000-0000-0000-0000-000000000000}"/>
          </ac:spMkLst>
        </pc:spChg>
        <pc:spChg chg="del">
          <ac:chgData name="taeyoung park" userId="676690fc0741a85e" providerId="LiveId" clId="{70E4BD83-0ECC-41AE-BCD4-C6A3F6C6791E}" dt="2023-10-04T13:44:49.105" v="370" actId="478"/>
          <ac:spMkLst>
            <pc:docMk/>
            <pc:sldMk cId="565430404" sldId="279"/>
            <ac:spMk id="8" creationId="{AE33CB1D-901A-9243-7364-0A65AAF690CA}"/>
          </ac:spMkLst>
        </pc:spChg>
        <pc:spChg chg="del">
          <ac:chgData name="taeyoung park" userId="676690fc0741a85e" providerId="LiveId" clId="{70E4BD83-0ECC-41AE-BCD4-C6A3F6C6791E}" dt="2023-10-04T13:44:49.105" v="370" actId="478"/>
          <ac:spMkLst>
            <pc:docMk/>
            <pc:sldMk cId="565430404" sldId="279"/>
            <ac:spMk id="9" creationId="{4479CE6C-60CE-72E1-BA55-5F4A2BA84FC7}"/>
          </ac:spMkLst>
        </pc:spChg>
        <pc:graphicFrameChg chg="del">
          <ac:chgData name="taeyoung park" userId="676690fc0741a85e" providerId="LiveId" clId="{70E4BD83-0ECC-41AE-BCD4-C6A3F6C6791E}" dt="2023-10-04T13:44:18.120" v="339" actId="478"/>
          <ac:graphicFrameMkLst>
            <pc:docMk/>
            <pc:sldMk cId="565430404" sldId="279"/>
            <ac:graphicFrameMk id="4" creationId="{1028DDB3-5C31-415A-4721-36E52BC0FEDB}"/>
          </ac:graphicFrameMkLst>
        </pc:graphicFrameChg>
        <pc:picChg chg="add mod">
          <ac:chgData name="taeyoung park" userId="676690fc0741a85e" providerId="LiveId" clId="{70E4BD83-0ECC-41AE-BCD4-C6A3F6C6791E}" dt="2023-10-04T13:45:28.995" v="372" actId="1076"/>
          <ac:picMkLst>
            <pc:docMk/>
            <pc:sldMk cId="565430404" sldId="279"/>
            <ac:picMk id="7" creationId="{23C407CD-3EE5-EEC4-9D7E-C5D485F5B9C9}"/>
          </ac:picMkLst>
        </pc:picChg>
        <pc:picChg chg="add mod modCrop">
          <ac:chgData name="taeyoung park" userId="676690fc0741a85e" providerId="LiveId" clId="{70E4BD83-0ECC-41AE-BCD4-C6A3F6C6791E}" dt="2023-10-04T13:46:57.925" v="384" actId="1076"/>
          <ac:picMkLst>
            <pc:docMk/>
            <pc:sldMk cId="565430404" sldId="279"/>
            <ac:picMk id="11" creationId="{01B7F932-5C39-00E8-4B59-F45C1AF14538}"/>
          </ac:picMkLst>
        </pc:picChg>
        <pc:picChg chg="add mod">
          <ac:chgData name="taeyoung park" userId="676690fc0741a85e" providerId="LiveId" clId="{70E4BD83-0ECC-41AE-BCD4-C6A3F6C6791E}" dt="2023-10-04T13:46:56.307" v="383" actId="1076"/>
          <ac:picMkLst>
            <pc:docMk/>
            <pc:sldMk cId="565430404" sldId="279"/>
            <ac:picMk id="13" creationId="{A1BC404F-E54E-F7C7-171C-668878A1D8C7}"/>
          </ac:picMkLst>
        </pc:picChg>
        <pc:picChg chg="add del mod">
          <ac:chgData name="taeyoung park" userId="676690fc0741a85e" providerId="LiveId" clId="{70E4BD83-0ECC-41AE-BCD4-C6A3F6C6791E}" dt="2023-10-04T13:47:04.225" v="386"/>
          <ac:picMkLst>
            <pc:docMk/>
            <pc:sldMk cId="565430404" sldId="279"/>
            <ac:picMk id="14" creationId="{A6F2C71C-8B12-DBA5-9AA0-1B7E0E5E0219}"/>
          </ac:picMkLst>
        </pc:picChg>
      </pc:sldChg>
      <pc:sldChg chg="addSp delSp modSp add mod modAnim">
        <pc:chgData name="taeyoung park" userId="676690fc0741a85e" providerId="LiveId" clId="{70E4BD83-0ECC-41AE-BCD4-C6A3F6C6791E}" dt="2023-10-04T15:22:21.050" v="1049" actId="20577"/>
        <pc:sldMkLst>
          <pc:docMk/>
          <pc:sldMk cId="4258901353" sldId="280"/>
        </pc:sldMkLst>
        <pc:spChg chg="add del mod">
          <ac:chgData name="taeyoung park" userId="676690fc0741a85e" providerId="LiveId" clId="{70E4BD83-0ECC-41AE-BCD4-C6A3F6C6791E}" dt="2023-10-04T13:49:33.877" v="423" actId="478"/>
          <ac:spMkLst>
            <pc:docMk/>
            <pc:sldMk cId="4258901353" sldId="280"/>
            <ac:spMk id="2" creationId="{11961FC2-1357-052F-61C8-969B1F8DFBF7}"/>
          </ac:spMkLst>
        </pc:spChg>
        <pc:spChg chg="add del mod">
          <ac:chgData name="taeyoung park" userId="676690fc0741a85e" providerId="LiveId" clId="{70E4BD83-0ECC-41AE-BCD4-C6A3F6C6791E}" dt="2023-10-04T13:48:30.986" v="410"/>
          <ac:spMkLst>
            <pc:docMk/>
            <pc:sldMk cId="4258901353" sldId="280"/>
            <ac:spMk id="4" creationId="{C6E94407-6E6C-47CD-14FA-6CB299CFC374}"/>
          </ac:spMkLst>
        </pc:spChg>
        <pc:spChg chg="add mod">
          <ac:chgData name="taeyoung park" userId="676690fc0741a85e" providerId="LiveId" clId="{70E4BD83-0ECC-41AE-BCD4-C6A3F6C6791E}" dt="2023-10-04T14:51:29.027" v="595" actId="1582"/>
          <ac:spMkLst>
            <pc:docMk/>
            <pc:sldMk cId="4258901353" sldId="280"/>
            <ac:spMk id="7" creationId="{FD305C5C-80BA-5812-39BC-8EE2C9EFF34D}"/>
          </ac:spMkLst>
        </pc:spChg>
        <pc:spChg chg="add mod">
          <ac:chgData name="taeyoung park" userId="676690fc0741a85e" providerId="LiveId" clId="{70E4BD83-0ECC-41AE-BCD4-C6A3F6C6791E}" dt="2023-10-04T14:51:29.027" v="595" actId="1582"/>
          <ac:spMkLst>
            <pc:docMk/>
            <pc:sldMk cId="4258901353" sldId="280"/>
            <ac:spMk id="8" creationId="{33F07E61-6284-83AB-B406-9DFED8AC9C7A}"/>
          </ac:spMkLst>
        </pc:spChg>
        <pc:spChg chg="add del mod">
          <ac:chgData name="taeyoung park" userId="676690fc0741a85e" providerId="LiveId" clId="{70E4BD83-0ECC-41AE-BCD4-C6A3F6C6791E}" dt="2023-10-04T13:49:34.651" v="424" actId="478"/>
          <ac:spMkLst>
            <pc:docMk/>
            <pc:sldMk cId="4258901353" sldId="280"/>
            <ac:spMk id="8" creationId="{9669D4FB-9F8F-F0B3-94E6-DB9EDC25E5A4}"/>
          </ac:spMkLst>
        </pc:spChg>
        <pc:spChg chg="add mod">
          <ac:chgData name="taeyoung park" userId="676690fc0741a85e" providerId="LiveId" clId="{70E4BD83-0ECC-41AE-BCD4-C6A3F6C6791E}" dt="2023-10-04T14:51:29.027" v="595" actId="1582"/>
          <ac:spMkLst>
            <pc:docMk/>
            <pc:sldMk cId="4258901353" sldId="280"/>
            <ac:spMk id="9" creationId="{54E51DF0-E25B-1F54-0DD2-C9E44E2DB9DB}"/>
          </ac:spMkLst>
        </pc:spChg>
        <pc:spChg chg="add del mod">
          <ac:chgData name="taeyoung park" userId="676690fc0741a85e" providerId="LiveId" clId="{70E4BD83-0ECC-41AE-BCD4-C6A3F6C6791E}" dt="2023-10-04T14:56:21.791" v="698" actId="478"/>
          <ac:spMkLst>
            <pc:docMk/>
            <pc:sldMk cId="4258901353" sldId="280"/>
            <ac:spMk id="10" creationId="{0F030F82-839B-C5C7-F1DC-DE75F6D6F9A7}"/>
          </ac:spMkLst>
        </pc:spChg>
        <pc:spChg chg="add del mod">
          <ac:chgData name="taeyoung park" userId="676690fc0741a85e" providerId="LiveId" clId="{70E4BD83-0ECC-41AE-BCD4-C6A3F6C6791E}" dt="2023-10-04T14:56:22.628" v="699" actId="478"/>
          <ac:spMkLst>
            <pc:docMk/>
            <pc:sldMk cId="4258901353" sldId="280"/>
            <ac:spMk id="11" creationId="{11D152BB-DBD0-4C55-E61B-44898682BA34}"/>
          </ac:spMkLst>
        </pc:spChg>
        <pc:spChg chg="add del mod">
          <ac:chgData name="taeyoung park" userId="676690fc0741a85e" providerId="LiveId" clId="{70E4BD83-0ECC-41AE-BCD4-C6A3F6C6791E}" dt="2023-10-04T14:56:24.195" v="700" actId="478"/>
          <ac:spMkLst>
            <pc:docMk/>
            <pc:sldMk cId="4258901353" sldId="280"/>
            <ac:spMk id="12" creationId="{837F5ED1-3E38-DC94-D67F-EDF22653707F}"/>
          </ac:spMkLst>
        </pc:spChg>
        <pc:spChg chg="add mod">
          <ac:chgData name="taeyoung park" userId="676690fc0741a85e" providerId="LiveId" clId="{70E4BD83-0ECC-41AE-BCD4-C6A3F6C6791E}" dt="2023-10-04T15:08:21.765" v="858" actId="20577"/>
          <ac:spMkLst>
            <pc:docMk/>
            <pc:sldMk cId="4258901353" sldId="280"/>
            <ac:spMk id="13" creationId="{F15E3E2E-D9D4-D0DC-9E6A-0AF564076446}"/>
          </ac:spMkLst>
        </pc:spChg>
        <pc:spChg chg="add mod">
          <ac:chgData name="taeyoung park" userId="676690fc0741a85e" providerId="LiveId" clId="{70E4BD83-0ECC-41AE-BCD4-C6A3F6C6791E}" dt="2023-10-04T14:52:06.303" v="639" actId="20577"/>
          <ac:spMkLst>
            <pc:docMk/>
            <pc:sldMk cId="4258901353" sldId="280"/>
            <ac:spMk id="14" creationId="{0C8932D6-068E-5E84-46BD-7045E6138247}"/>
          </ac:spMkLst>
        </pc:spChg>
        <pc:spChg chg="add mod">
          <ac:chgData name="taeyoung park" userId="676690fc0741a85e" providerId="LiveId" clId="{70E4BD83-0ECC-41AE-BCD4-C6A3F6C6791E}" dt="2023-10-04T15:08:48.973" v="869" actId="20577"/>
          <ac:spMkLst>
            <pc:docMk/>
            <pc:sldMk cId="4258901353" sldId="280"/>
            <ac:spMk id="15" creationId="{F8DE38B3-BA13-BC20-BA1C-882517E9DF72}"/>
          </ac:spMkLst>
        </pc:spChg>
        <pc:spChg chg="add mod">
          <ac:chgData name="taeyoung park" userId="676690fc0741a85e" providerId="LiveId" clId="{70E4BD83-0ECC-41AE-BCD4-C6A3F6C6791E}" dt="2023-10-04T13:52:20.113" v="461" actId="20577"/>
          <ac:spMkLst>
            <pc:docMk/>
            <pc:sldMk cId="4258901353" sldId="280"/>
            <ac:spMk id="17" creationId="{8EDF984F-C7D0-FA02-8FE6-DC359D0490E8}"/>
          </ac:spMkLst>
        </pc:spChg>
        <pc:spChg chg="add del mod">
          <ac:chgData name="taeyoung park" userId="676690fc0741a85e" providerId="LiveId" clId="{70E4BD83-0ECC-41AE-BCD4-C6A3F6C6791E}" dt="2023-10-04T13:52:24.988" v="463"/>
          <ac:spMkLst>
            <pc:docMk/>
            <pc:sldMk cId="4258901353" sldId="280"/>
            <ac:spMk id="18" creationId="{BD262234-D050-3703-E811-4480B4729789}"/>
          </ac:spMkLst>
        </pc:spChg>
        <pc:spChg chg="add mod">
          <ac:chgData name="taeyoung park" userId="676690fc0741a85e" providerId="LiveId" clId="{70E4BD83-0ECC-41AE-BCD4-C6A3F6C6791E}" dt="2023-10-04T14:56:37.159" v="704" actId="1076"/>
          <ac:spMkLst>
            <pc:docMk/>
            <pc:sldMk cId="4258901353" sldId="280"/>
            <ac:spMk id="18" creationId="{C6FA7489-012E-49E1-1EE5-45DAA2DF11D2}"/>
          </ac:spMkLst>
        </pc:spChg>
        <pc:spChg chg="add mod">
          <ac:chgData name="taeyoung park" userId="676690fc0741a85e" providerId="LiveId" clId="{70E4BD83-0ECC-41AE-BCD4-C6A3F6C6791E}" dt="2023-10-04T15:05:04.724" v="809" actId="20577"/>
          <ac:spMkLst>
            <pc:docMk/>
            <pc:sldMk cId="4258901353" sldId="280"/>
            <ac:spMk id="19" creationId="{EA887877-D0D3-A668-C217-287B372C1A75}"/>
          </ac:spMkLst>
        </pc:spChg>
        <pc:spChg chg="add mod">
          <ac:chgData name="taeyoung park" userId="676690fc0741a85e" providerId="LiveId" clId="{70E4BD83-0ECC-41AE-BCD4-C6A3F6C6791E}" dt="2023-10-04T15:05:35.966" v="816" actId="14100"/>
          <ac:spMkLst>
            <pc:docMk/>
            <pc:sldMk cId="4258901353" sldId="280"/>
            <ac:spMk id="20" creationId="{46AB7F8D-E683-25F6-9DC2-8B117640BF0A}"/>
          </ac:spMkLst>
        </pc:spChg>
        <pc:spChg chg="add mod">
          <ac:chgData name="taeyoung park" userId="676690fc0741a85e" providerId="LiveId" clId="{70E4BD83-0ECC-41AE-BCD4-C6A3F6C6791E}" dt="2023-10-04T15:08:05.687" v="852" actId="20577"/>
          <ac:spMkLst>
            <pc:docMk/>
            <pc:sldMk cId="4258901353" sldId="280"/>
            <ac:spMk id="21" creationId="{E6EB7200-42F9-958F-6CD8-03B711E58EB4}"/>
          </ac:spMkLst>
        </pc:spChg>
        <pc:spChg chg="add mod">
          <ac:chgData name="taeyoung park" userId="676690fc0741a85e" providerId="LiveId" clId="{70E4BD83-0ECC-41AE-BCD4-C6A3F6C6791E}" dt="2023-10-04T15:07:02.532" v="827" actId="14100"/>
          <ac:spMkLst>
            <pc:docMk/>
            <pc:sldMk cId="4258901353" sldId="280"/>
            <ac:spMk id="22" creationId="{C99988C0-0C79-E02D-CE63-2EFFA3C8AAAB}"/>
          </ac:spMkLst>
        </pc:spChg>
        <pc:spChg chg="add mod">
          <ac:chgData name="taeyoung park" userId="676690fc0741a85e" providerId="LiveId" clId="{70E4BD83-0ECC-41AE-BCD4-C6A3F6C6791E}" dt="2023-10-04T15:22:21.050" v="1049" actId="20577"/>
          <ac:spMkLst>
            <pc:docMk/>
            <pc:sldMk cId="4258901353" sldId="280"/>
            <ac:spMk id="23" creationId="{ED6FC235-A211-99C9-67A6-CC5E3941FBCE}"/>
          </ac:spMkLst>
        </pc:spChg>
        <pc:picChg chg="add mod">
          <ac:chgData name="taeyoung park" userId="676690fc0741a85e" providerId="LiveId" clId="{70E4BD83-0ECC-41AE-BCD4-C6A3F6C6791E}" dt="2023-10-04T15:05:28.470" v="814" actId="1076"/>
          <ac:picMkLst>
            <pc:docMk/>
            <pc:sldMk cId="4258901353" sldId="280"/>
            <ac:picMk id="4" creationId="{01570B28-A2F1-6BDF-0BC0-3BF51452F190}"/>
          </ac:picMkLst>
        </pc:picChg>
        <pc:picChg chg="del mod">
          <ac:chgData name="taeyoung park" userId="676690fc0741a85e" providerId="LiveId" clId="{70E4BD83-0ECC-41AE-BCD4-C6A3F6C6791E}" dt="2023-10-04T13:47:13.608" v="390" actId="478"/>
          <ac:picMkLst>
            <pc:docMk/>
            <pc:sldMk cId="4258901353" sldId="280"/>
            <ac:picMk id="7" creationId="{23C407CD-3EE5-EEC4-9D7E-C5D485F5B9C9}"/>
          </ac:picMkLst>
        </pc:picChg>
        <pc:picChg chg="add del mod">
          <ac:chgData name="taeyoung park" userId="676690fc0741a85e" providerId="LiveId" clId="{70E4BD83-0ECC-41AE-BCD4-C6A3F6C6791E}" dt="2023-10-04T13:51:03.206" v="433" actId="478"/>
          <ac:picMkLst>
            <pc:docMk/>
            <pc:sldMk cId="4258901353" sldId="280"/>
            <ac:picMk id="10" creationId="{01E6ED07-AC6A-8B72-281C-106E50F9B00F}"/>
          </ac:picMkLst>
        </pc:picChg>
        <pc:picChg chg="del">
          <ac:chgData name="taeyoung park" userId="676690fc0741a85e" providerId="LiveId" clId="{70E4BD83-0ECC-41AE-BCD4-C6A3F6C6791E}" dt="2023-10-04T13:47:11.926" v="388" actId="478"/>
          <ac:picMkLst>
            <pc:docMk/>
            <pc:sldMk cId="4258901353" sldId="280"/>
            <ac:picMk id="11" creationId="{01B7F932-5C39-00E8-4B59-F45C1AF14538}"/>
          </ac:picMkLst>
        </pc:picChg>
        <pc:picChg chg="del">
          <ac:chgData name="taeyoung park" userId="676690fc0741a85e" providerId="LiveId" clId="{70E4BD83-0ECC-41AE-BCD4-C6A3F6C6791E}" dt="2023-10-04T13:47:11.926" v="388" actId="478"/>
          <ac:picMkLst>
            <pc:docMk/>
            <pc:sldMk cId="4258901353" sldId="280"/>
            <ac:picMk id="13" creationId="{A1BC404F-E54E-F7C7-171C-668878A1D8C7}"/>
          </ac:picMkLst>
        </pc:picChg>
        <pc:picChg chg="add del mod">
          <ac:chgData name="taeyoung park" userId="676690fc0741a85e" providerId="LiveId" clId="{70E4BD83-0ECC-41AE-BCD4-C6A3F6C6791E}" dt="2023-10-04T13:51:41.375" v="443" actId="478"/>
          <ac:picMkLst>
            <pc:docMk/>
            <pc:sldMk cId="4258901353" sldId="280"/>
            <ac:picMk id="14" creationId="{128EB686-5D8D-5F6F-93A3-D888701021CF}"/>
          </ac:picMkLst>
        </pc:picChg>
        <pc:picChg chg="add del mod">
          <ac:chgData name="taeyoung park" userId="676690fc0741a85e" providerId="LiveId" clId="{70E4BD83-0ECC-41AE-BCD4-C6A3F6C6791E}" dt="2023-10-04T14:46:26.364" v="470" actId="478"/>
          <ac:picMkLst>
            <pc:docMk/>
            <pc:sldMk cId="4258901353" sldId="280"/>
            <ac:picMk id="16" creationId="{47EE73E0-0D94-5B2C-5139-4D1FA2E72918}"/>
          </ac:picMkLst>
        </pc:picChg>
      </pc:sldChg>
      <pc:sldChg chg="addSp delSp modSp add mod modAnim">
        <pc:chgData name="taeyoung park" userId="676690fc0741a85e" providerId="LiveId" clId="{70E4BD83-0ECC-41AE-BCD4-C6A3F6C6791E}" dt="2023-10-04T15:21:09.198" v="1032" actId="20577"/>
        <pc:sldMkLst>
          <pc:docMk/>
          <pc:sldMk cId="815913644" sldId="281"/>
        </pc:sldMkLst>
        <pc:spChg chg="add mod">
          <ac:chgData name="taeyoung park" userId="676690fc0741a85e" providerId="LiveId" clId="{70E4BD83-0ECC-41AE-BCD4-C6A3F6C6791E}" dt="2023-10-04T13:52:28.025" v="466" actId="20577"/>
          <ac:spMkLst>
            <pc:docMk/>
            <pc:sldMk cId="815913644" sldId="281"/>
            <ac:spMk id="2" creationId="{AC0D5134-4716-CAF0-D977-F5EC901FD35E}"/>
          </ac:spMkLst>
        </pc:spChg>
        <pc:spChg chg="add mod">
          <ac:chgData name="taeyoung park" userId="676690fc0741a85e" providerId="LiveId" clId="{70E4BD83-0ECC-41AE-BCD4-C6A3F6C6791E}" dt="2023-10-04T15:18:30.076" v="971" actId="14100"/>
          <ac:spMkLst>
            <pc:docMk/>
            <pc:sldMk cId="815913644" sldId="281"/>
            <ac:spMk id="8" creationId="{AADC3A07-FAB8-DC8D-8CA0-E6572859B29C}"/>
          </ac:spMkLst>
        </pc:spChg>
        <pc:spChg chg="add mod">
          <ac:chgData name="taeyoung park" userId="676690fc0741a85e" providerId="LiveId" clId="{70E4BD83-0ECC-41AE-BCD4-C6A3F6C6791E}" dt="2023-10-04T15:19:08.152" v="978" actId="207"/>
          <ac:spMkLst>
            <pc:docMk/>
            <pc:sldMk cId="815913644" sldId="281"/>
            <ac:spMk id="9" creationId="{23AEB894-DF9D-48E3-9E9B-E7C4F13D5D30}"/>
          </ac:spMkLst>
        </pc:spChg>
        <pc:spChg chg="add mod">
          <ac:chgData name="taeyoung park" userId="676690fc0741a85e" providerId="LiveId" clId="{70E4BD83-0ECC-41AE-BCD4-C6A3F6C6791E}" dt="2023-10-04T15:19:25.386" v="983" actId="14100"/>
          <ac:spMkLst>
            <pc:docMk/>
            <pc:sldMk cId="815913644" sldId="281"/>
            <ac:spMk id="10" creationId="{12E3BC7D-83F4-59D2-32B2-D75F35F33C3C}"/>
          </ac:spMkLst>
        </pc:spChg>
        <pc:spChg chg="add mod">
          <ac:chgData name="taeyoung park" userId="676690fc0741a85e" providerId="LiveId" clId="{70E4BD83-0ECC-41AE-BCD4-C6A3F6C6791E}" dt="2023-10-04T15:19:57.883" v="1006" actId="14100"/>
          <ac:spMkLst>
            <pc:docMk/>
            <pc:sldMk cId="815913644" sldId="281"/>
            <ac:spMk id="11" creationId="{EF380BFE-1BFD-9731-AD55-4A23841593BF}"/>
          </ac:spMkLst>
        </pc:spChg>
        <pc:spChg chg="add mod">
          <ac:chgData name="taeyoung park" userId="676690fc0741a85e" providerId="LiveId" clId="{70E4BD83-0ECC-41AE-BCD4-C6A3F6C6791E}" dt="2023-10-04T15:20:46.330" v="1010" actId="14100"/>
          <ac:spMkLst>
            <pc:docMk/>
            <pc:sldMk cId="815913644" sldId="281"/>
            <ac:spMk id="12" creationId="{CBE13FED-443F-9356-C904-F6169C353D05}"/>
          </ac:spMkLst>
        </pc:spChg>
        <pc:spChg chg="add mod">
          <ac:chgData name="taeyoung park" userId="676690fc0741a85e" providerId="LiveId" clId="{70E4BD83-0ECC-41AE-BCD4-C6A3F6C6791E}" dt="2023-10-04T15:21:09.198" v="1032" actId="20577"/>
          <ac:spMkLst>
            <pc:docMk/>
            <pc:sldMk cId="815913644" sldId="281"/>
            <ac:spMk id="13" creationId="{FACD7E76-4692-C462-AC79-DE565403D7B0}"/>
          </ac:spMkLst>
        </pc:spChg>
        <pc:picChg chg="add mod">
          <ac:chgData name="taeyoung park" userId="676690fc0741a85e" providerId="LiveId" clId="{70E4BD83-0ECC-41AE-BCD4-C6A3F6C6791E}" dt="2023-10-04T15:18:44.916" v="974" actId="1076"/>
          <ac:picMkLst>
            <pc:docMk/>
            <pc:sldMk cId="815913644" sldId="281"/>
            <ac:picMk id="7" creationId="{1B66B28C-34C0-5D1D-D102-3485B9B0BD7E}"/>
          </ac:picMkLst>
        </pc:picChg>
        <pc:picChg chg="del mod">
          <ac:chgData name="taeyoung park" userId="676690fc0741a85e" providerId="LiveId" clId="{70E4BD83-0ECC-41AE-BCD4-C6A3F6C6791E}" dt="2023-10-04T14:46:27.384" v="471" actId="478"/>
          <ac:picMkLst>
            <pc:docMk/>
            <pc:sldMk cId="815913644" sldId="281"/>
            <ac:picMk id="14" creationId="{128EB686-5D8D-5F6F-93A3-D888701021CF}"/>
          </ac:picMkLst>
        </pc:picChg>
        <pc:picChg chg="del">
          <ac:chgData name="taeyoung park" userId="676690fc0741a85e" providerId="LiveId" clId="{70E4BD83-0ECC-41AE-BCD4-C6A3F6C6791E}" dt="2023-10-04T13:51:39.078" v="442" actId="478"/>
          <ac:picMkLst>
            <pc:docMk/>
            <pc:sldMk cId="815913644" sldId="281"/>
            <ac:picMk id="16" creationId="{47EE73E0-0D94-5B2C-5139-4D1FA2E72918}"/>
          </ac:picMkLst>
        </pc:picChg>
      </pc:sldChg>
      <pc:sldChg chg="addSp delSp modSp add mod delAnim modAnim">
        <pc:chgData name="taeyoung park" userId="676690fc0741a85e" providerId="LiveId" clId="{70E4BD83-0ECC-41AE-BCD4-C6A3F6C6791E}" dt="2023-10-04T16:19:36.857" v="1323" actId="20577"/>
        <pc:sldMkLst>
          <pc:docMk/>
          <pc:sldMk cId="2412102437" sldId="282"/>
        </pc:sldMkLst>
        <pc:spChg chg="del">
          <ac:chgData name="taeyoung park" userId="676690fc0741a85e" providerId="LiveId" clId="{70E4BD83-0ECC-41AE-BCD4-C6A3F6C6791E}" dt="2023-10-04T15:15:21.581" v="896" actId="478"/>
          <ac:spMkLst>
            <pc:docMk/>
            <pc:sldMk cId="2412102437" sldId="282"/>
            <ac:spMk id="2" creationId="{AC0D5134-4716-CAF0-D977-F5EC901FD35E}"/>
          </ac:spMkLst>
        </pc:spChg>
        <pc:spChg chg="add mod">
          <ac:chgData name="taeyoung park" userId="676690fc0741a85e" providerId="LiveId" clId="{70E4BD83-0ECC-41AE-BCD4-C6A3F6C6791E}" dt="2023-10-04T16:19:36.857" v="1323" actId="20577"/>
          <ac:spMkLst>
            <pc:docMk/>
            <pc:sldMk cId="2412102437" sldId="282"/>
            <ac:spMk id="7" creationId="{7656D1F2-33A4-2354-DCAD-BCF1607FBCCF}"/>
          </ac:spMkLst>
        </pc:spChg>
        <pc:spChg chg="add mod">
          <ac:chgData name="taeyoung park" userId="676690fc0741a85e" providerId="LiveId" clId="{70E4BD83-0ECC-41AE-BCD4-C6A3F6C6791E}" dt="2023-10-04T15:28:53.409" v="1053" actId="164"/>
          <ac:spMkLst>
            <pc:docMk/>
            <pc:sldMk cId="2412102437" sldId="282"/>
            <ac:spMk id="10" creationId="{9090FB95-8D20-0D55-E64A-DE3116896742}"/>
          </ac:spMkLst>
        </pc:spChg>
        <pc:grpChg chg="add mod">
          <ac:chgData name="taeyoung park" userId="676690fc0741a85e" providerId="LiveId" clId="{70E4BD83-0ECC-41AE-BCD4-C6A3F6C6791E}" dt="2023-10-04T15:28:53.409" v="1053" actId="164"/>
          <ac:grpSpMkLst>
            <pc:docMk/>
            <pc:sldMk cId="2412102437" sldId="282"/>
            <ac:grpSpMk id="2" creationId="{234D6249-D43F-E31E-040B-2377ACCA908B}"/>
          </ac:grpSpMkLst>
        </pc:grpChg>
        <pc:picChg chg="add del mod">
          <ac:chgData name="taeyoung park" userId="676690fc0741a85e" providerId="LiveId" clId="{70E4BD83-0ECC-41AE-BCD4-C6A3F6C6791E}" dt="2023-10-04T16:04:03.594" v="1188" actId="478"/>
          <ac:picMkLst>
            <pc:docMk/>
            <pc:sldMk cId="2412102437" sldId="282"/>
            <ac:picMk id="4" creationId="{470DABE6-099B-8632-DCD8-B067A471F2A8}"/>
          </ac:picMkLst>
        </pc:picChg>
        <pc:picChg chg="del">
          <ac:chgData name="taeyoung park" userId="676690fc0741a85e" providerId="LiveId" clId="{70E4BD83-0ECC-41AE-BCD4-C6A3F6C6791E}" dt="2023-10-04T15:15:20.323" v="895" actId="478"/>
          <ac:picMkLst>
            <pc:docMk/>
            <pc:sldMk cId="2412102437" sldId="282"/>
            <ac:picMk id="7" creationId="{1B66B28C-34C0-5D1D-D102-3485B9B0BD7E}"/>
          </ac:picMkLst>
        </pc:picChg>
        <pc:picChg chg="add del mod">
          <ac:chgData name="taeyoung park" userId="676690fc0741a85e" providerId="LiveId" clId="{70E4BD83-0ECC-41AE-BCD4-C6A3F6C6791E}" dt="2023-10-04T15:15:47.974" v="899" actId="478"/>
          <ac:picMkLst>
            <pc:docMk/>
            <pc:sldMk cId="2412102437" sldId="282"/>
            <ac:picMk id="8" creationId="{BA1713F0-A126-47BA-3205-A0734810AE91}"/>
          </ac:picMkLst>
        </pc:picChg>
        <pc:picChg chg="add mod">
          <ac:chgData name="taeyoung park" userId="676690fc0741a85e" providerId="LiveId" clId="{70E4BD83-0ECC-41AE-BCD4-C6A3F6C6791E}" dt="2023-10-04T15:28:53.409" v="1053" actId="164"/>
          <ac:picMkLst>
            <pc:docMk/>
            <pc:sldMk cId="2412102437" sldId="282"/>
            <ac:picMk id="9" creationId="{5B4E36A5-661D-DE8D-C156-FF4CD467C57F}"/>
          </ac:picMkLst>
        </pc:picChg>
      </pc:sldChg>
      <pc:sldChg chg="addSp delSp modSp add mod">
        <pc:chgData name="taeyoung park" userId="676690fc0741a85e" providerId="LiveId" clId="{70E4BD83-0ECC-41AE-BCD4-C6A3F6C6791E}" dt="2023-10-04T15:35:59.747" v="1089" actId="14100"/>
        <pc:sldMkLst>
          <pc:docMk/>
          <pc:sldMk cId="867440904" sldId="283"/>
        </pc:sldMkLst>
        <pc:spChg chg="add mod">
          <ac:chgData name="taeyoung park" userId="676690fc0741a85e" providerId="LiveId" clId="{70E4BD83-0ECC-41AE-BCD4-C6A3F6C6791E}" dt="2023-10-04T15:29:06.994" v="1070" actId="20577"/>
          <ac:spMkLst>
            <pc:docMk/>
            <pc:sldMk cId="867440904" sldId="283"/>
            <ac:spMk id="2" creationId="{B3FA09FE-246A-9EA9-8853-9ABAA4C34726}"/>
          </ac:spMkLst>
        </pc:spChg>
        <pc:spChg chg="del">
          <ac:chgData name="taeyoung park" userId="676690fc0741a85e" providerId="LiveId" clId="{70E4BD83-0ECC-41AE-BCD4-C6A3F6C6791E}" dt="2023-10-04T15:28:47.534" v="1052" actId="478"/>
          <ac:spMkLst>
            <pc:docMk/>
            <pc:sldMk cId="867440904" sldId="283"/>
            <ac:spMk id="10" creationId="{9090FB95-8D20-0D55-E64A-DE3116896742}"/>
          </ac:spMkLst>
        </pc:spChg>
        <pc:grpChg chg="add mod">
          <ac:chgData name="taeyoung park" userId="676690fc0741a85e" providerId="LiveId" clId="{70E4BD83-0ECC-41AE-BCD4-C6A3F6C6791E}" dt="2023-10-04T15:35:59.747" v="1089" actId="14100"/>
          <ac:grpSpMkLst>
            <pc:docMk/>
            <pc:sldMk cId="867440904" sldId="283"/>
            <ac:grpSpMk id="13" creationId="{DE5EB1CD-F46E-FFC8-F7C2-02142B1C3370}"/>
          </ac:grpSpMkLst>
        </pc:grpChg>
        <pc:picChg chg="add del mod">
          <ac:chgData name="taeyoung park" userId="676690fc0741a85e" providerId="LiveId" clId="{70E4BD83-0ECC-41AE-BCD4-C6A3F6C6791E}" dt="2023-10-04T15:34:59.465" v="1074" actId="478"/>
          <ac:picMkLst>
            <pc:docMk/>
            <pc:sldMk cId="867440904" sldId="283"/>
            <ac:picMk id="7" creationId="{AD66DFEA-85D1-330F-31FD-BE70457E1BE6}"/>
          </ac:picMkLst>
        </pc:picChg>
        <pc:picChg chg="del">
          <ac:chgData name="taeyoung park" userId="676690fc0741a85e" providerId="LiveId" clId="{70E4BD83-0ECC-41AE-BCD4-C6A3F6C6791E}" dt="2023-10-04T15:28:46.321" v="1051" actId="478"/>
          <ac:picMkLst>
            <pc:docMk/>
            <pc:sldMk cId="867440904" sldId="283"/>
            <ac:picMk id="9" creationId="{5B4E36A5-661D-DE8D-C156-FF4CD467C57F}"/>
          </ac:picMkLst>
        </pc:picChg>
        <pc:picChg chg="add mod modCrop">
          <ac:chgData name="taeyoung park" userId="676690fc0741a85e" providerId="LiveId" clId="{70E4BD83-0ECC-41AE-BCD4-C6A3F6C6791E}" dt="2023-10-04T15:35:53.420" v="1086" actId="164"/>
          <ac:picMkLst>
            <pc:docMk/>
            <pc:sldMk cId="867440904" sldId="283"/>
            <ac:picMk id="11" creationId="{2B6E20F2-827E-3387-EC67-7C770D2A20BB}"/>
          </ac:picMkLst>
        </pc:picChg>
        <pc:picChg chg="add mod modCrop">
          <ac:chgData name="taeyoung park" userId="676690fc0741a85e" providerId="LiveId" clId="{70E4BD83-0ECC-41AE-BCD4-C6A3F6C6791E}" dt="2023-10-04T15:35:53.420" v="1086" actId="164"/>
          <ac:picMkLst>
            <pc:docMk/>
            <pc:sldMk cId="867440904" sldId="283"/>
            <ac:picMk id="12" creationId="{3F776C51-BF21-95C0-A9E9-350325252DA6}"/>
          </ac:picMkLst>
        </pc:picChg>
      </pc:sldChg>
      <pc:sldChg chg="addSp delSp modSp add mod">
        <pc:chgData name="taeyoung park" userId="676690fc0741a85e" providerId="LiveId" clId="{70E4BD83-0ECC-41AE-BCD4-C6A3F6C6791E}" dt="2023-10-04T15:37:55.065" v="1111" actId="14100"/>
        <pc:sldMkLst>
          <pc:docMk/>
          <pc:sldMk cId="612100401" sldId="284"/>
        </pc:sldMkLst>
        <pc:spChg chg="mod">
          <ac:chgData name="taeyoung park" userId="676690fc0741a85e" providerId="LiveId" clId="{70E4BD83-0ECC-41AE-BCD4-C6A3F6C6791E}" dt="2023-10-04T15:37:31.804" v="1105" actId="20577"/>
          <ac:spMkLst>
            <pc:docMk/>
            <pc:sldMk cId="612100401" sldId="284"/>
            <ac:spMk id="2" creationId="{B3FA09FE-246A-9EA9-8853-9ABAA4C34726}"/>
          </ac:spMkLst>
        </pc:spChg>
        <pc:grpChg chg="del">
          <ac:chgData name="taeyoung park" userId="676690fc0741a85e" providerId="LiveId" clId="{70E4BD83-0ECC-41AE-BCD4-C6A3F6C6791E}" dt="2023-10-04T15:37:26.389" v="1091" actId="478"/>
          <ac:grpSpMkLst>
            <pc:docMk/>
            <pc:sldMk cId="612100401" sldId="284"/>
            <ac:grpSpMk id="13" creationId="{DE5EB1CD-F46E-FFC8-F7C2-02142B1C3370}"/>
          </ac:grpSpMkLst>
        </pc:grpChg>
        <pc:picChg chg="add mod">
          <ac:chgData name="taeyoung park" userId="676690fc0741a85e" providerId="LiveId" clId="{70E4BD83-0ECC-41AE-BCD4-C6A3F6C6791E}" dt="2023-10-04T15:37:55.065" v="1111" actId="14100"/>
          <ac:picMkLst>
            <pc:docMk/>
            <pc:sldMk cId="612100401" sldId="284"/>
            <ac:picMk id="7" creationId="{ACC5AA99-855A-6720-C4F9-12AFFFA7413C}"/>
          </ac:picMkLst>
        </pc:picChg>
      </pc:sldChg>
      <pc:sldChg chg="addSp delSp modSp add mod modAnim">
        <pc:chgData name="taeyoung park" userId="676690fc0741a85e" providerId="LiveId" clId="{70E4BD83-0ECC-41AE-BCD4-C6A3F6C6791E}" dt="2023-10-04T16:06:06.925" v="1203" actId="1076"/>
        <pc:sldMkLst>
          <pc:docMk/>
          <pc:sldMk cId="3023275976" sldId="285"/>
        </pc:sldMkLst>
        <pc:spChg chg="del">
          <ac:chgData name="taeyoung park" userId="676690fc0741a85e" providerId="LiveId" clId="{70E4BD83-0ECC-41AE-BCD4-C6A3F6C6791E}" dt="2023-10-04T15:38:22.770" v="1127" actId="478"/>
          <ac:spMkLst>
            <pc:docMk/>
            <pc:sldMk cId="3023275976" sldId="285"/>
            <ac:spMk id="2" creationId="{B3FA09FE-246A-9EA9-8853-9ABAA4C34726}"/>
          </ac:spMkLst>
        </pc:spChg>
        <pc:spChg chg="mod">
          <ac:chgData name="taeyoung park" userId="676690fc0741a85e" providerId="LiveId" clId="{70E4BD83-0ECC-41AE-BCD4-C6A3F6C6791E}" dt="2023-10-04T15:38:19.340" v="1126" actId="20577"/>
          <ac:spMkLst>
            <pc:docMk/>
            <pc:sldMk cId="3023275976" sldId="285"/>
            <ac:spMk id="6" creationId="{00000000-0000-0000-0000-000000000000}"/>
          </ac:spMkLst>
        </pc:spChg>
        <pc:picChg chg="add del mod">
          <ac:chgData name="taeyoung park" userId="676690fc0741a85e" providerId="LiveId" clId="{70E4BD83-0ECC-41AE-BCD4-C6A3F6C6791E}" dt="2023-10-04T16:04:35.646" v="1194"/>
          <ac:picMkLst>
            <pc:docMk/>
            <pc:sldMk cId="3023275976" sldId="285"/>
            <ac:picMk id="2" creationId="{48E74E14-58AB-4547-1B39-3350B6EA0089}"/>
          </ac:picMkLst>
        </pc:picChg>
        <pc:picChg chg="add mod">
          <ac:chgData name="taeyoung park" userId="676690fc0741a85e" providerId="LiveId" clId="{70E4BD83-0ECC-41AE-BCD4-C6A3F6C6791E}" dt="2023-10-04T16:06:06.925" v="1203" actId="1076"/>
          <ac:picMkLst>
            <pc:docMk/>
            <pc:sldMk cId="3023275976" sldId="285"/>
            <ac:picMk id="4" creationId="{B2BF99D1-295D-784B-5964-BCAD53EC1762}"/>
          </ac:picMkLst>
        </pc:picChg>
        <pc:picChg chg="del">
          <ac:chgData name="taeyoung park" userId="676690fc0741a85e" providerId="LiveId" clId="{70E4BD83-0ECC-41AE-BCD4-C6A3F6C6791E}" dt="2023-10-04T15:38:22.770" v="1127" actId="478"/>
          <ac:picMkLst>
            <pc:docMk/>
            <pc:sldMk cId="3023275976" sldId="285"/>
            <ac:picMk id="7" creationId="{ACC5AA99-855A-6720-C4F9-12AFFFA7413C}"/>
          </ac:picMkLst>
        </pc:picChg>
      </pc:sldChg>
      <pc:sldChg chg="addSp delSp modSp add mod">
        <pc:chgData name="taeyoung park" userId="676690fc0741a85e" providerId="LiveId" clId="{70E4BD83-0ECC-41AE-BCD4-C6A3F6C6791E}" dt="2023-10-04T15:53:38.213" v="1162" actId="1076"/>
        <pc:sldMkLst>
          <pc:docMk/>
          <pc:sldMk cId="4045471028" sldId="286"/>
        </pc:sldMkLst>
        <pc:spChg chg="add del mod">
          <ac:chgData name="taeyoung park" userId="676690fc0741a85e" providerId="LiveId" clId="{70E4BD83-0ECC-41AE-BCD4-C6A3F6C6791E}" dt="2023-10-04T15:53:24.994" v="1157" actId="20577"/>
          <ac:spMkLst>
            <pc:docMk/>
            <pc:sldMk cId="4045471028" sldId="286"/>
            <ac:spMk id="6" creationId="{00000000-0000-0000-0000-000000000000}"/>
          </ac:spMkLst>
        </pc:spChg>
        <pc:picChg chg="add mod">
          <ac:chgData name="taeyoung park" userId="676690fc0741a85e" providerId="LiveId" clId="{70E4BD83-0ECC-41AE-BCD4-C6A3F6C6791E}" dt="2023-10-04T15:53:38.213" v="1162" actId="1076"/>
          <ac:picMkLst>
            <pc:docMk/>
            <pc:sldMk cId="4045471028" sldId="286"/>
            <ac:picMk id="4" creationId="{D65A73D4-2AA0-F2B0-1871-4FF3F23DC280}"/>
          </ac:picMkLst>
        </pc:picChg>
      </pc:sldChg>
      <pc:sldChg chg="delSp modSp add mod">
        <pc:chgData name="taeyoung park" userId="676690fc0741a85e" providerId="LiveId" clId="{70E4BD83-0ECC-41AE-BCD4-C6A3F6C6791E}" dt="2023-10-04T15:54:05.686" v="1182" actId="1076"/>
        <pc:sldMkLst>
          <pc:docMk/>
          <pc:sldMk cId="2854214919" sldId="287"/>
        </pc:sldMkLst>
        <pc:spChg chg="del">
          <ac:chgData name="taeyoung park" userId="676690fc0741a85e" providerId="LiveId" clId="{70E4BD83-0ECC-41AE-BCD4-C6A3F6C6791E}" dt="2023-10-04T15:53:46.457" v="1164" actId="478"/>
          <ac:spMkLst>
            <pc:docMk/>
            <pc:sldMk cId="2854214919" sldId="287"/>
            <ac:spMk id="2" creationId="{00000000-0000-0000-0000-000000000000}"/>
          </ac:spMkLst>
        </pc:spChg>
        <pc:spChg chg="mod">
          <ac:chgData name="taeyoung park" userId="676690fc0741a85e" providerId="LiveId" clId="{70E4BD83-0ECC-41AE-BCD4-C6A3F6C6791E}" dt="2023-10-04T15:54:05.686" v="1182" actId="1076"/>
          <ac:spMkLst>
            <pc:docMk/>
            <pc:sldMk cId="2854214919" sldId="287"/>
            <ac:spMk id="4" creationId="{EF7FB1F9-1623-C6CD-50EB-D783B17CEA42}"/>
          </ac:spMkLst>
        </pc:spChg>
        <pc:spChg chg="mod">
          <ac:chgData name="taeyoung park" userId="676690fc0741a85e" providerId="LiveId" clId="{70E4BD83-0ECC-41AE-BCD4-C6A3F6C6791E}" dt="2023-10-04T15:53:57.009" v="1181" actId="1076"/>
          <ac:spMkLst>
            <pc:docMk/>
            <pc:sldMk cId="2854214919" sldId="287"/>
            <ac:spMk id="7" creationId="{00000000-0000-0000-0000-000000000000}"/>
          </ac:spMkLst>
        </pc:spChg>
      </pc:sldChg>
    </pc:docChg>
  </pc:docChgLst>
  <pc:docChgLst>
    <pc:chgData name="taeyoung park" userId="676690fc0741a85e" providerId="LiveId" clId="{C2BBBA8B-5CA5-4BA0-9F53-57592505F585}"/>
    <pc:docChg chg="undo redo custSel addSld delSld modSld sldOrd">
      <pc:chgData name="taeyoung park" userId="676690fc0741a85e" providerId="LiveId" clId="{C2BBBA8B-5CA5-4BA0-9F53-57592505F585}" dt="2023-10-04T07:11:21.999" v="926" actId="2711"/>
      <pc:docMkLst>
        <pc:docMk/>
      </pc:docMkLst>
      <pc:sldChg chg="addSp delSp modSp mod modAnim">
        <pc:chgData name="taeyoung park" userId="676690fc0741a85e" providerId="LiveId" clId="{C2BBBA8B-5CA5-4BA0-9F53-57592505F585}" dt="2023-10-04T07:10:57.922" v="922" actId="2711"/>
        <pc:sldMkLst>
          <pc:docMk/>
          <pc:sldMk cId="2636857562" sldId="267"/>
        </pc:sldMkLst>
        <pc:spChg chg="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6" creationId="{00000000-0000-0000-0000-000000000000}"/>
          </ac:spMkLst>
        </pc:spChg>
        <pc:spChg chg="add 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7" creationId="{C0A50661-10DC-42DA-1180-94A4F3E9EC45}"/>
          </ac:spMkLst>
        </pc:spChg>
        <pc:spChg chg="add 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11" creationId="{58997CB2-DDCD-6BC9-ABF2-C2D8697BE798}"/>
          </ac:spMkLst>
        </pc:spChg>
        <pc:grpChg chg="add mod">
          <ac:chgData name="taeyoung park" userId="676690fc0741a85e" providerId="LiveId" clId="{C2BBBA8B-5CA5-4BA0-9F53-57592505F585}" dt="2023-10-03T15:45:58.403" v="463" actId="164"/>
          <ac:grpSpMkLst>
            <pc:docMk/>
            <pc:sldMk cId="2636857562" sldId="267"/>
            <ac:grpSpMk id="12" creationId="{22AEA05F-97F2-15CE-444C-624FE6238A7F}"/>
          </ac:grpSpMkLst>
        </pc:grpChg>
        <pc:picChg chg="del">
          <ac:chgData name="taeyoung park" userId="676690fc0741a85e" providerId="LiveId" clId="{C2BBBA8B-5CA5-4BA0-9F53-57592505F585}" dt="2023-10-03T14:51:39.507" v="17" actId="478"/>
          <ac:picMkLst>
            <pc:docMk/>
            <pc:sldMk cId="2636857562" sldId="267"/>
            <ac:picMk id="4" creationId="{3F1F2700-1991-8121-34DB-8406F4395CC3}"/>
          </ac:picMkLst>
        </pc:picChg>
        <pc:picChg chg="add mod">
          <ac:chgData name="taeyoung park" userId="676690fc0741a85e" providerId="LiveId" clId="{C2BBBA8B-5CA5-4BA0-9F53-57592505F585}" dt="2023-10-04T07:10:57.922" v="922" actId="2711"/>
          <ac:picMkLst>
            <pc:docMk/>
            <pc:sldMk cId="2636857562" sldId="267"/>
            <ac:picMk id="8" creationId="{4C976964-62C9-4DD4-E0BB-F04346712D6A}"/>
          </ac:picMkLst>
        </pc:picChg>
        <pc:picChg chg="add mod">
          <ac:chgData name="taeyoung park" userId="676690fc0741a85e" providerId="LiveId" clId="{C2BBBA8B-5CA5-4BA0-9F53-57592505F585}" dt="2023-10-04T07:10:57.922" v="922" actId="2711"/>
          <ac:picMkLst>
            <pc:docMk/>
            <pc:sldMk cId="2636857562" sldId="267"/>
            <ac:picMk id="10" creationId="{6624E1D7-1253-127A-45CA-3CCE26BA4E99}"/>
          </ac:picMkLst>
        </pc:picChg>
        <pc:cxnChg chg="mod">
          <ac:chgData name="taeyoung park" userId="676690fc0741a85e" providerId="LiveId" clId="{C2BBBA8B-5CA5-4BA0-9F53-57592505F585}" dt="2023-10-04T07:10:57.922" v="922" actId="2711"/>
          <ac:cxnSpMkLst>
            <pc:docMk/>
            <pc:sldMk cId="2636857562" sldId="267"/>
            <ac:cxnSpMk id="5" creationId="{00000000-0000-0000-0000-000000000000}"/>
          </ac:cxnSpMkLst>
        </pc:cxnChg>
      </pc:sldChg>
      <pc:sldChg chg="addSp delSp modSp add mod modAnim">
        <pc:chgData name="taeyoung park" userId="676690fc0741a85e" providerId="LiveId" clId="{C2BBBA8B-5CA5-4BA0-9F53-57592505F585}" dt="2023-10-04T06:38:52.707" v="843"/>
        <pc:sldMkLst>
          <pc:docMk/>
          <pc:sldMk cId="1773063938" sldId="268"/>
        </pc:sldMkLst>
        <pc:spChg chg="mod">
          <ac:chgData name="taeyoung park" userId="676690fc0741a85e" providerId="LiveId" clId="{C2BBBA8B-5CA5-4BA0-9F53-57592505F585}" dt="2023-10-03T15:21:07.686" v="116" actId="2711"/>
          <ac:spMkLst>
            <pc:docMk/>
            <pc:sldMk cId="1773063938" sldId="268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3T15:21:07.686" v="116" actId="2711"/>
          <ac:spMkLst>
            <pc:docMk/>
            <pc:sldMk cId="1773063938" sldId="268"/>
            <ac:spMk id="6" creationId="{00000000-0000-0000-0000-000000000000}"/>
          </ac:spMkLst>
        </pc:spChg>
        <pc:spChg chg="del">
          <ac:chgData name="taeyoung park" userId="676690fc0741a85e" providerId="LiveId" clId="{C2BBBA8B-5CA5-4BA0-9F53-57592505F585}" dt="2023-10-03T14:54:11.508" v="48" actId="478"/>
          <ac:spMkLst>
            <pc:docMk/>
            <pc:sldMk cId="1773063938" sldId="268"/>
            <ac:spMk id="7" creationId="{C0A50661-10DC-42DA-1180-94A4F3E9EC45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8" creationId="{AE33CB1D-901A-9243-7364-0A65AAF690CA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9" creationId="{4479CE6C-60CE-72E1-BA55-5F4A2BA84FC7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10" creationId="{9652F979-AC35-205C-1B26-4D2E3D12F2B8}"/>
          </ac:spMkLst>
        </pc:spChg>
        <pc:spChg chg="add mod">
          <ac:chgData name="taeyoung park" userId="676690fc0741a85e" providerId="LiveId" clId="{C2BBBA8B-5CA5-4BA0-9F53-57592505F585}" dt="2023-10-04T06:18:50.585" v="828" actId="20577"/>
          <ac:spMkLst>
            <pc:docMk/>
            <pc:sldMk cId="1773063938" sldId="268"/>
            <ac:spMk id="11" creationId="{71C50317-BF2F-1D61-40EB-7F830D518554}"/>
          </ac:spMkLst>
        </pc:spChg>
        <pc:picChg chg="add mod">
          <ac:chgData name="taeyoung park" userId="676690fc0741a85e" providerId="LiveId" clId="{C2BBBA8B-5CA5-4BA0-9F53-57592505F585}" dt="2023-10-04T06:38:52.707" v="843"/>
          <ac:picMkLst>
            <pc:docMk/>
            <pc:sldMk cId="1773063938" sldId="268"/>
            <ac:picMk id="2" creationId="{C28376EC-8956-6732-AFD3-AD0640BDF3B5}"/>
          </ac:picMkLst>
        </pc:picChg>
        <pc:picChg chg="add del mod">
          <ac:chgData name="taeyoung park" userId="676690fc0741a85e" providerId="LiveId" clId="{C2BBBA8B-5CA5-4BA0-9F53-57592505F585}" dt="2023-10-03T14:55:22.430" v="52" actId="478"/>
          <ac:picMkLst>
            <pc:docMk/>
            <pc:sldMk cId="1773063938" sldId="268"/>
            <ac:picMk id="4" creationId="{205180A4-C4F5-B4AE-CB8C-B79FCBE96E65}"/>
          </ac:picMkLst>
        </pc:picChg>
      </pc:sldChg>
      <pc:sldChg chg="addSp delSp modSp add mod">
        <pc:chgData name="taeyoung park" userId="676690fc0741a85e" providerId="LiveId" clId="{C2BBBA8B-5CA5-4BA0-9F53-57592505F585}" dt="2023-10-03T15:25:50.948" v="205" actId="1076"/>
        <pc:sldMkLst>
          <pc:docMk/>
          <pc:sldMk cId="33694739" sldId="269"/>
        </pc:sldMkLst>
        <pc:spChg chg="add del mod">
          <ac:chgData name="taeyoung park" userId="676690fc0741a85e" providerId="LiveId" clId="{C2BBBA8B-5CA5-4BA0-9F53-57592505F585}" dt="2023-10-03T15:25:43.419" v="203" actId="478"/>
          <ac:spMkLst>
            <pc:docMk/>
            <pc:sldMk cId="33694739" sldId="269"/>
            <ac:spMk id="2" creationId="{0F239850-170C-D2AD-8D55-056D20E35BBB}"/>
          </ac:spMkLst>
        </pc:spChg>
        <pc:spChg chg="mod">
          <ac:chgData name="taeyoung park" userId="676690fc0741a85e" providerId="LiveId" clId="{C2BBBA8B-5CA5-4BA0-9F53-57592505F585}" dt="2023-10-03T15:25:50.948" v="205" actId="1076"/>
          <ac:spMkLst>
            <pc:docMk/>
            <pc:sldMk cId="33694739" sldId="269"/>
            <ac:spMk id="8" creationId="{AE33CB1D-901A-9243-7364-0A65AAF690CA}"/>
          </ac:spMkLst>
        </pc:spChg>
        <pc:spChg chg="mod">
          <ac:chgData name="taeyoung park" userId="676690fc0741a85e" providerId="LiveId" clId="{C2BBBA8B-5CA5-4BA0-9F53-57592505F585}" dt="2023-10-03T15:25:50.948" v="205" actId="1076"/>
          <ac:spMkLst>
            <pc:docMk/>
            <pc:sldMk cId="33694739" sldId="269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5:21:53.220" v="143" actId="478"/>
          <ac:spMkLst>
            <pc:docMk/>
            <pc:sldMk cId="33694739" sldId="269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5:21:53.220" v="143" actId="478"/>
          <ac:spMkLst>
            <pc:docMk/>
            <pc:sldMk cId="33694739" sldId="269"/>
            <ac:spMk id="11" creationId="{71C50317-BF2F-1D61-40EB-7F830D518554}"/>
          </ac:spMkLst>
        </pc:spChg>
        <pc:graphicFrameChg chg="add mod modGraphic">
          <ac:chgData name="taeyoung park" userId="676690fc0741a85e" providerId="LiveId" clId="{C2BBBA8B-5CA5-4BA0-9F53-57592505F585}" dt="2023-10-03T15:25:47.699" v="204" actId="1076"/>
          <ac:graphicFrameMkLst>
            <pc:docMk/>
            <pc:sldMk cId="33694739" sldId="269"/>
            <ac:graphicFrameMk id="4" creationId="{1028DDB3-5C31-415A-4721-36E52BC0FEDB}"/>
          </ac:graphicFrameMkLst>
        </pc:graphicFrameChg>
      </pc:sldChg>
      <pc:sldChg chg="modSp add mod">
        <pc:chgData name="taeyoung park" userId="676690fc0741a85e" providerId="LiveId" clId="{C2BBBA8B-5CA5-4BA0-9F53-57592505F585}" dt="2023-10-03T15:26:47.725" v="215" actId="20577"/>
        <pc:sldMkLst>
          <pc:docMk/>
          <pc:sldMk cId="1932199923" sldId="270"/>
        </pc:sldMkLst>
        <pc:spChg chg="mod">
          <ac:chgData name="taeyoung park" userId="676690fc0741a85e" providerId="LiveId" clId="{C2BBBA8B-5CA5-4BA0-9F53-57592505F585}" dt="2023-10-03T15:26:47.725" v="215" actId="20577"/>
          <ac:spMkLst>
            <pc:docMk/>
            <pc:sldMk cId="1932199923" sldId="270"/>
            <ac:spMk id="2" creationId="{00000000-0000-0000-0000-000000000000}"/>
          </ac:spMkLst>
        </pc:spChg>
        <pc:spChg chg="mod">
          <ac:chgData name="taeyoung park" userId="676690fc0741a85e" providerId="LiveId" clId="{C2BBBA8B-5CA5-4BA0-9F53-57592505F585}" dt="2023-10-03T15:26:44.449" v="207" actId="20577"/>
          <ac:spMkLst>
            <pc:docMk/>
            <pc:sldMk cId="1932199923" sldId="270"/>
            <ac:spMk id="4" creationId="{EF7FB1F9-1623-C6CD-50EB-D783B17CEA42}"/>
          </ac:spMkLst>
        </pc:spChg>
      </pc:sldChg>
      <pc:sldChg chg="addSp delSp modSp add mod modAnim">
        <pc:chgData name="taeyoung park" userId="676690fc0741a85e" providerId="LiveId" clId="{C2BBBA8B-5CA5-4BA0-9F53-57592505F585}" dt="2023-10-04T07:11:17.364" v="925" actId="2711"/>
        <pc:sldMkLst>
          <pc:docMk/>
          <pc:sldMk cId="3463922009" sldId="271"/>
        </pc:sldMkLst>
        <pc:spChg chg="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6" creationId="{00000000-0000-0000-0000-000000000000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11" creationId="{71C50317-BF2F-1D61-40EB-7F830D518554}"/>
          </ac:spMkLst>
        </pc:spChg>
        <pc:spChg chg="add del mod">
          <ac:chgData name="taeyoung park" userId="676690fc0741a85e" providerId="LiveId" clId="{C2BBBA8B-5CA5-4BA0-9F53-57592505F585}" dt="2023-10-03T15:30:28.755" v="233" actId="22"/>
          <ac:spMkLst>
            <pc:docMk/>
            <pc:sldMk cId="3463922009" sldId="271"/>
            <ac:spMk id="12" creationId="{869286A4-00AC-C9CB-AFD1-BB824E3E76BC}"/>
          </ac:spMkLst>
        </pc:spChg>
        <pc:spChg chg="add del">
          <ac:chgData name="taeyoung park" userId="676690fc0741a85e" providerId="LiveId" clId="{C2BBBA8B-5CA5-4BA0-9F53-57592505F585}" dt="2023-10-03T15:30:29.860" v="235" actId="22"/>
          <ac:spMkLst>
            <pc:docMk/>
            <pc:sldMk cId="3463922009" sldId="271"/>
            <ac:spMk id="14" creationId="{120EA550-E3C4-417A-1C5A-22765E75B97E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15" creationId="{6DF10B85-9DBB-C356-0F25-05B12F8A8C95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17" creationId="{5917A27D-41B8-D6AA-853F-7166B9EAFF1F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0" creationId="{45FACA9F-1037-12EE-BD8D-3C7F707E846F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1" creationId="{201A0FBB-D016-9BC4-A108-989C26A6ADD3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2" creationId="{C5F905D7-2AAF-10B4-EC72-7A7A18809E71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3" creationId="{6DB53673-4310-C6A8-8D57-890B8F45AF8C}"/>
          </ac:spMkLst>
        </pc:spChg>
        <pc:grpChg chg="add mod">
          <ac:chgData name="taeyoung park" userId="676690fc0741a85e" providerId="LiveId" clId="{C2BBBA8B-5CA5-4BA0-9F53-57592505F585}" dt="2023-10-04T04:51:08.045" v="736" actId="1076"/>
          <ac:grpSpMkLst>
            <pc:docMk/>
            <pc:sldMk cId="3463922009" sldId="271"/>
            <ac:grpSpMk id="27" creationId="{DDB84C0B-D60D-822B-3792-0CF2DE7489E8}"/>
          </ac:grpSpMkLst>
        </pc:grpChg>
        <pc:picChg chg="add mod modCrop">
          <ac:chgData name="taeyoung park" userId="676690fc0741a85e" providerId="LiveId" clId="{C2BBBA8B-5CA5-4BA0-9F53-57592505F585}" dt="2023-10-04T04:51:05.030" v="735" actId="1076"/>
          <ac:picMkLst>
            <pc:docMk/>
            <pc:sldMk cId="3463922009" sldId="271"/>
            <ac:picMk id="4" creationId="{761289F7-9F53-BB63-B6F0-71D9F97BA6E1}"/>
          </ac:picMkLst>
        </pc:picChg>
        <pc:picChg chg="add del mod">
          <ac:chgData name="taeyoung park" userId="676690fc0741a85e" providerId="LiveId" clId="{C2BBBA8B-5CA5-4BA0-9F53-57592505F585}" dt="2023-10-03T15:40:38.671" v="311"/>
          <ac:picMkLst>
            <pc:docMk/>
            <pc:sldMk cId="3463922009" sldId="271"/>
            <ac:picMk id="18" creationId="{78BF8D8E-02E5-3FC9-13E4-CCC513F339C7}"/>
          </ac:picMkLst>
        </pc:picChg>
        <pc:picChg chg="add mod">
          <ac:chgData name="taeyoung park" userId="676690fc0741a85e" providerId="LiveId" clId="{C2BBBA8B-5CA5-4BA0-9F53-57592505F585}" dt="2023-10-04T04:51:05.030" v="735" actId="1076"/>
          <ac:picMkLst>
            <pc:docMk/>
            <pc:sldMk cId="3463922009" sldId="271"/>
            <ac:picMk id="19" creationId="{84B50E49-0069-35E4-DA46-58132D103DDD}"/>
          </ac:picMkLst>
        </pc:picChg>
        <pc:picChg chg="add mod modCrop">
          <ac:chgData name="taeyoung park" userId="676690fc0741a85e" providerId="LiveId" clId="{C2BBBA8B-5CA5-4BA0-9F53-57592505F585}" dt="2023-10-03T15:58:42.652" v="485" actId="164"/>
          <ac:picMkLst>
            <pc:docMk/>
            <pc:sldMk cId="3463922009" sldId="271"/>
            <ac:picMk id="25" creationId="{E82C1174-88EE-0F6A-91FA-6DE7E20ACB68}"/>
          </ac:picMkLst>
        </pc:picChg>
        <pc:picChg chg="add mod modCrop">
          <ac:chgData name="taeyoung park" userId="676690fc0741a85e" providerId="LiveId" clId="{C2BBBA8B-5CA5-4BA0-9F53-57592505F585}" dt="2023-10-03T15:58:42.652" v="485" actId="164"/>
          <ac:picMkLst>
            <pc:docMk/>
            <pc:sldMk cId="3463922009" sldId="271"/>
            <ac:picMk id="26" creationId="{19A00995-BF63-FBA7-9415-645C0DD32AF1}"/>
          </ac:picMkLst>
        </pc:picChg>
      </pc:sldChg>
      <pc:sldChg chg="addSp delSp modSp add mod ord">
        <pc:chgData name="taeyoung park" userId="676690fc0741a85e" providerId="LiveId" clId="{C2BBBA8B-5CA5-4BA0-9F53-57592505F585}" dt="2023-10-04T07:11:21.999" v="926" actId="2711"/>
        <pc:sldMkLst>
          <pc:docMk/>
          <pc:sldMk cId="1224261958" sldId="272"/>
        </pc:sldMkLst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11" creationId="{71C50317-BF2F-1D61-40EB-7F830D518554}"/>
          </ac:spMkLst>
        </pc:spChg>
        <pc:spChg chg="add 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12" creationId="{C3FCB054-AC41-D092-6CD3-163098B251A1}"/>
          </ac:spMkLst>
        </pc:spChg>
        <pc:spChg chg="add 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13" creationId="{5DEDB540-8609-E21F-231E-7FA1265BC571}"/>
          </ac:spMkLst>
        </pc:spChg>
        <pc:grpChg chg="add mod">
          <ac:chgData name="taeyoung park" userId="676690fc0741a85e" providerId="LiveId" clId="{C2BBBA8B-5CA5-4BA0-9F53-57592505F585}" dt="2023-10-04T06:17:34.296" v="806" actId="14100"/>
          <ac:grpSpMkLst>
            <pc:docMk/>
            <pc:sldMk cId="1224261958" sldId="272"/>
            <ac:grpSpMk id="10" creationId="{BDEC9569-E985-DFB2-A907-1D0B13D7B323}"/>
          </ac:grpSpMkLst>
        </pc:grpChg>
        <pc:picChg chg="add mod modCrop">
          <ac:chgData name="taeyoung park" userId="676690fc0741a85e" providerId="LiveId" clId="{C2BBBA8B-5CA5-4BA0-9F53-57592505F585}" dt="2023-10-04T06:16:39.565" v="794" actId="732"/>
          <ac:picMkLst>
            <pc:docMk/>
            <pc:sldMk cId="1224261958" sldId="272"/>
            <ac:picMk id="4" creationId="{4D99D729-BBCF-641F-7E90-57698467B769}"/>
          </ac:picMkLst>
        </pc:picChg>
        <pc:picChg chg="add mod modCrop">
          <ac:chgData name="taeyoung park" userId="676690fc0741a85e" providerId="LiveId" clId="{C2BBBA8B-5CA5-4BA0-9F53-57592505F585}" dt="2023-10-04T06:17:21.881" v="804" actId="164"/>
          <ac:picMkLst>
            <pc:docMk/>
            <pc:sldMk cId="1224261958" sldId="272"/>
            <ac:picMk id="7" creationId="{2A53CC2F-0D65-2BBA-1BBE-6947440B096B}"/>
          </ac:picMkLst>
        </pc:picChg>
        <pc:picChg chg="add mod modCrop">
          <ac:chgData name="taeyoung park" userId="676690fc0741a85e" providerId="LiveId" clId="{C2BBBA8B-5CA5-4BA0-9F53-57592505F585}" dt="2023-10-04T06:17:21.881" v="804" actId="164"/>
          <ac:picMkLst>
            <pc:docMk/>
            <pc:sldMk cId="1224261958" sldId="272"/>
            <ac:picMk id="9" creationId="{4D8A8615-4ED6-1971-BAAE-918D646C5964}"/>
          </ac:picMkLst>
        </pc:picChg>
      </pc:sldChg>
      <pc:sldChg chg="add del">
        <pc:chgData name="taeyoung park" userId="676690fc0741a85e" providerId="LiveId" clId="{C2BBBA8B-5CA5-4BA0-9F53-57592505F585}" dt="2023-10-03T16:09:58.096" v="580"/>
        <pc:sldMkLst>
          <pc:docMk/>
          <pc:sldMk cId="289067914" sldId="273"/>
        </pc:sldMkLst>
      </pc:sldChg>
      <pc:sldChg chg="addSp delSp modSp add mod ord modAnim">
        <pc:chgData name="taeyoung park" userId="676690fc0741a85e" providerId="LiveId" clId="{C2BBBA8B-5CA5-4BA0-9F53-57592505F585}" dt="2023-10-04T07:11:12.244" v="924" actId="2711"/>
        <pc:sldMkLst>
          <pc:docMk/>
          <pc:sldMk cId="992579566" sldId="273"/>
        </pc:sldMkLst>
        <pc:spChg chg="add del mod">
          <ac:chgData name="taeyoung park" userId="676690fc0741a85e" providerId="LiveId" clId="{C2BBBA8B-5CA5-4BA0-9F53-57592505F585}" dt="2023-10-04T06:52:05.847" v="896"/>
          <ac:spMkLst>
            <pc:docMk/>
            <pc:sldMk cId="992579566" sldId="273"/>
            <ac:spMk id="2" creationId="{A290CFA1-BD49-2544-D564-297E36D15061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4T06:06:47.254" v="760" actId="478"/>
          <ac:spMkLst>
            <pc:docMk/>
            <pc:sldMk cId="992579566" sldId="273"/>
            <ac:spMk id="9" creationId="{4479CE6C-60CE-72E1-BA55-5F4A2BA84FC7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0" creationId="{908F4AF0-225B-A031-5EB7-BF24783410A8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3" creationId="{531ABAEE-1655-BBF9-2E3F-58B21C0EF8E9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8" creationId="{F49A7BF4-AEBA-79D2-AA5A-336AC3F4F4CA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9" creationId="{B0705F3E-BBD0-5EA1-9EBB-65B436F42648}"/>
          </ac:spMkLst>
        </pc:spChg>
        <pc:grpChg chg="add mod">
          <ac:chgData name="taeyoung park" userId="676690fc0741a85e" providerId="LiveId" clId="{C2BBBA8B-5CA5-4BA0-9F53-57592505F585}" dt="2023-10-04T06:08:55.099" v="776" actId="164"/>
          <ac:grpSpMkLst>
            <pc:docMk/>
            <pc:sldMk cId="992579566" sldId="273"/>
            <ac:grpSpMk id="14" creationId="{7973A85A-DEA5-5320-A1A9-A8B78842AA8F}"/>
          </ac:grpSpMkLst>
        </pc:grpChg>
        <pc:grpChg chg="add mod">
          <ac:chgData name="taeyoung park" userId="676690fc0741a85e" providerId="LiveId" clId="{C2BBBA8B-5CA5-4BA0-9F53-57592505F585}" dt="2023-10-04T06:20:08.519" v="834" actId="1076"/>
          <ac:grpSpMkLst>
            <pc:docMk/>
            <pc:sldMk cId="992579566" sldId="273"/>
            <ac:grpSpMk id="15" creationId="{6CC52621-CB1E-8F13-63DD-8B3661B9062E}"/>
          </ac:grpSpMkLst>
        </pc:grpChg>
        <pc:graphicFrameChg chg="del">
          <ac:chgData name="taeyoung park" userId="676690fc0741a85e" providerId="LiveId" clId="{C2BBBA8B-5CA5-4BA0-9F53-57592505F585}" dt="2023-10-04T06:06:50.902" v="761" actId="478"/>
          <ac:graphicFrameMkLst>
            <pc:docMk/>
            <pc:sldMk cId="992579566" sldId="273"/>
            <ac:graphicFrameMk id="4" creationId="{1028DDB3-5C31-415A-4721-36E52BC0FEDB}"/>
          </ac:graphicFrameMkLst>
        </pc:graphicFrameChg>
        <pc:picChg chg="add mod">
          <ac:chgData name="taeyoung park" userId="676690fc0741a85e" providerId="LiveId" clId="{C2BBBA8B-5CA5-4BA0-9F53-57592505F585}" dt="2023-10-04T06:08:55.099" v="776" actId="164"/>
          <ac:picMkLst>
            <pc:docMk/>
            <pc:sldMk cId="992579566" sldId="273"/>
            <ac:picMk id="7" creationId="{D67747F2-2933-E657-4106-7995DDA3BEC2}"/>
          </ac:picMkLst>
        </pc:picChg>
        <pc:picChg chg="add mod">
          <ac:chgData name="taeyoung park" userId="676690fc0741a85e" providerId="LiveId" clId="{C2BBBA8B-5CA5-4BA0-9F53-57592505F585}" dt="2023-10-04T06:09:26.073" v="781" actId="164"/>
          <ac:picMkLst>
            <pc:docMk/>
            <pc:sldMk cId="992579566" sldId="273"/>
            <ac:picMk id="12" creationId="{1C01DDDE-DB16-B510-D2B7-3051A5F947B1}"/>
          </ac:picMkLst>
        </pc:picChg>
        <pc:picChg chg="add mod">
          <ac:chgData name="taeyoung park" userId="676690fc0741a85e" providerId="LiveId" clId="{C2BBBA8B-5CA5-4BA0-9F53-57592505F585}" dt="2023-10-04T06:20:19.943" v="835" actId="1076"/>
          <ac:picMkLst>
            <pc:docMk/>
            <pc:sldMk cId="992579566" sldId="273"/>
            <ac:picMk id="17" creationId="{818647F9-462F-1CAF-7BC4-917216B9B68A}"/>
          </ac:picMkLst>
        </pc:picChg>
      </pc:sldChg>
      <pc:sldChg chg="addSp delSp modSp add mod ord delAnim modAnim">
        <pc:chgData name="taeyoung park" userId="676690fc0741a85e" providerId="LiveId" clId="{C2BBBA8B-5CA5-4BA0-9F53-57592505F585}" dt="2023-10-04T07:10:38.560" v="921" actId="478"/>
        <pc:sldMkLst>
          <pc:docMk/>
          <pc:sldMk cId="1528644854" sldId="274"/>
        </pc:sldMkLst>
        <pc:spChg chg="del">
          <ac:chgData name="taeyoung park" userId="676690fc0741a85e" providerId="LiveId" clId="{C2BBBA8B-5CA5-4BA0-9F53-57592505F585}" dt="2023-10-04T06:39:02.193" v="848" actId="478"/>
          <ac:spMkLst>
            <pc:docMk/>
            <pc:sldMk cId="1528644854" sldId="274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11" creationId="{71C50317-BF2F-1D61-40EB-7F830D518554}"/>
          </ac:spMkLst>
        </pc:spChg>
        <pc:picChg chg="add del mod">
          <ac:chgData name="taeyoung park" userId="676690fc0741a85e" providerId="LiveId" clId="{C2BBBA8B-5CA5-4BA0-9F53-57592505F585}" dt="2023-10-04T07:10:38.560" v="921" actId="478"/>
          <ac:picMkLst>
            <pc:docMk/>
            <pc:sldMk cId="1528644854" sldId="274"/>
            <ac:picMk id="2" creationId="{8421ABB1-A378-AAC0-6217-613E5FD21388}"/>
          </ac:picMkLst>
        </pc:picChg>
      </pc:sldChg>
      <pc:sldChg chg="addSp delSp modSp add mod delAnim modAnim">
        <pc:chgData name="taeyoung park" userId="676690fc0741a85e" providerId="LiveId" clId="{C2BBBA8B-5CA5-4BA0-9F53-57592505F585}" dt="2023-10-04T07:11:08.474" v="923" actId="2711"/>
        <pc:sldMkLst>
          <pc:docMk/>
          <pc:sldMk cId="3126487480" sldId="275"/>
        </pc:sldMkLst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8" creationId="{AE33CB1D-901A-9243-7364-0A65AAF690CA}"/>
          </ac:spMkLst>
        </pc:spChg>
        <pc:spChg chg="add 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9" creationId="{F3A1D758-C7FF-F5E9-C2CF-BC1312A55C4C}"/>
          </ac:spMkLst>
        </pc:spChg>
        <pc:spChg chg="del">
          <ac:chgData name="taeyoung park" userId="676690fc0741a85e" providerId="LiveId" clId="{C2BBBA8B-5CA5-4BA0-9F53-57592505F585}" dt="2023-10-04T06:58:16.487" v="918" actId="478"/>
          <ac:spMkLst>
            <pc:docMk/>
            <pc:sldMk cId="3126487480" sldId="275"/>
            <ac:spMk id="18" creationId="{F49A7BF4-AEBA-79D2-AA5A-336AC3F4F4CA}"/>
          </ac:spMkLst>
        </pc:spChg>
        <pc:spChg chg="del">
          <ac:chgData name="taeyoung park" userId="676690fc0741a85e" providerId="LiveId" clId="{C2BBBA8B-5CA5-4BA0-9F53-57592505F585}" dt="2023-10-04T06:58:18.391" v="919" actId="478"/>
          <ac:spMkLst>
            <pc:docMk/>
            <pc:sldMk cId="3126487480" sldId="275"/>
            <ac:spMk id="19" creationId="{B0705F3E-BBD0-5EA1-9EBB-65B436F42648}"/>
          </ac:spMkLst>
        </pc:spChg>
        <pc:grpChg chg="del">
          <ac:chgData name="taeyoung park" userId="676690fc0741a85e" providerId="LiveId" clId="{C2BBBA8B-5CA5-4BA0-9F53-57592505F585}" dt="2023-10-04T06:51:12.714" v="857" actId="478"/>
          <ac:grpSpMkLst>
            <pc:docMk/>
            <pc:sldMk cId="3126487480" sldId="275"/>
            <ac:grpSpMk id="14" creationId="{7973A85A-DEA5-5320-A1A9-A8B78842AA8F}"/>
          </ac:grpSpMkLst>
        </pc:grpChg>
        <pc:grpChg chg="del">
          <ac:chgData name="taeyoung park" userId="676690fc0741a85e" providerId="LiveId" clId="{C2BBBA8B-5CA5-4BA0-9F53-57592505F585}" dt="2023-10-04T06:51:12.060" v="856" actId="478"/>
          <ac:grpSpMkLst>
            <pc:docMk/>
            <pc:sldMk cId="3126487480" sldId="275"/>
            <ac:grpSpMk id="15" creationId="{6CC52621-CB1E-8F13-63DD-8B3661B9062E}"/>
          </ac:grpSpMkLst>
        </pc:grpChg>
        <pc:grpChg chg="add mod">
          <ac:chgData name="taeyoung park" userId="676690fc0741a85e" providerId="LiveId" clId="{C2BBBA8B-5CA5-4BA0-9F53-57592505F585}" dt="2023-10-04T06:54:38.055" v="910" actId="164"/>
          <ac:grpSpMkLst>
            <pc:docMk/>
            <pc:sldMk cId="3126487480" sldId="275"/>
            <ac:grpSpMk id="20" creationId="{D9996813-B335-8071-E4C0-24E921FC3C23}"/>
          </ac:grpSpMkLst>
        </pc:grpChg>
        <pc:picChg chg="add del mod">
          <ac:chgData name="taeyoung park" userId="676690fc0741a85e" providerId="LiveId" clId="{C2BBBA8B-5CA5-4BA0-9F53-57592505F585}" dt="2023-10-04T06:53:00.290" v="903" actId="478"/>
          <ac:picMkLst>
            <pc:docMk/>
            <pc:sldMk cId="3126487480" sldId="275"/>
            <ac:picMk id="4" creationId="{86CD5838-6DA1-481E-9646-0D80DDB58E03}"/>
          </ac:picMkLst>
        </pc:picChg>
        <pc:picChg chg="add mod ord">
          <ac:chgData name="taeyoung park" userId="676690fc0741a85e" providerId="LiveId" clId="{C2BBBA8B-5CA5-4BA0-9F53-57592505F585}" dt="2023-10-04T06:54:38.055" v="910" actId="164"/>
          <ac:picMkLst>
            <pc:docMk/>
            <pc:sldMk cId="3126487480" sldId="275"/>
            <ac:picMk id="16" creationId="{210677C8-B465-5E28-A78A-40F98244364D}"/>
          </ac:picMkLst>
        </pc:picChg>
        <pc:picChg chg="del">
          <ac:chgData name="taeyoung park" userId="676690fc0741a85e" providerId="LiveId" clId="{C2BBBA8B-5CA5-4BA0-9F53-57592505F585}" dt="2023-10-04T06:51:10.057" v="855" actId="478"/>
          <ac:picMkLst>
            <pc:docMk/>
            <pc:sldMk cId="3126487480" sldId="275"/>
            <ac:picMk id="17" creationId="{818647F9-462F-1CAF-7BC4-917216B9B68A}"/>
          </ac:picMkLst>
        </pc:picChg>
        <pc:picChg chg="add mod">
          <ac:chgData name="taeyoung park" userId="676690fc0741a85e" providerId="LiveId" clId="{C2BBBA8B-5CA5-4BA0-9F53-57592505F585}" dt="2023-10-04T06:54:48.499" v="913" actId="14100"/>
          <ac:picMkLst>
            <pc:docMk/>
            <pc:sldMk cId="3126487480" sldId="275"/>
            <ac:picMk id="22" creationId="{144EB0B2-05AF-20FD-4000-6471DBEB9DD3}"/>
          </ac:picMkLst>
        </pc:picChg>
        <pc:picChg chg="add mod">
          <ac:chgData name="taeyoung park" userId="676690fc0741a85e" providerId="LiveId" clId="{C2BBBA8B-5CA5-4BA0-9F53-57592505F585}" dt="2023-10-04T06:57:56.249" v="917" actId="14100"/>
          <ac:picMkLst>
            <pc:docMk/>
            <pc:sldMk cId="3126487480" sldId="275"/>
            <ac:picMk id="24" creationId="{280685D3-021D-980E-361A-A66ADA95E6AE}"/>
          </ac:picMkLst>
        </pc:picChg>
      </pc:sldChg>
      <pc:sldChg chg="add del">
        <pc:chgData name="taeyoung park" userId="676690fc0741a85e" providerId="LiveId" clId="{C2BBBA8B-5CA5-4BA0-9F53-57592505F585}" dt="2023-10-04T06:38:46.956" v="841"/>
        <pc:sldMkLst>
          <pc:docMk/>
          <pc:sldMk cId="3164102489" sldId="27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2023-10-05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45815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2015957"/>
            <a:ext cx="4470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err="1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</a:t>
            </a:r>
            <a:r>
              <a:rPr lang="en-US" altLang="ko-KR" sz="48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Action</a:t>
            </a:r>
          </a:p>
          <a:p>
            <a:pPr algn="r"/>
            <a:r>
              <a:rPr lang="ko-KR" altLang="en-US" sz="16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88917" y="3229175"/>
            <a:ext cx="25314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</a:t>
            </a:r>
            <a:endParaRPr lang="ko-KR" altLang="en-US" sz="6600" b="1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D9FA8B-7EB1-5341-9666-818DA85ACD79}"/>
              </a:ext>
            </a:extLst>
          </p:cNvPr>
          <p:cNvSpPr txBox="1"/>
          <p:nvPr/>
        </p:nvSpPr>
        <p:spPr>
          <a:xfrm>
            <a:off x="6384851" y="5156791"/>
            <a:ext cx="249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발표일자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2023.10.05</a:t>
            </a: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발표자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박태영</a:t>
            </a:r>
          </a:p>
        </p:txBody>
      </p:sp>
    </p:spTree>
    <p:extLst>
      <p:ext uri="{BB962C8B-B14F-4D97-AF65-F5344CB8AC3E}">
        <p14:creationId xmlns:p14="http://schemas.microsoft.com/office/powerpoint/2010/main" val="3093242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3728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Workflow trigger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81049" y="1539777"/>
            <a:ext cx="7839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on Event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종류는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push,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pull_request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말고도 매우 많음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99D729-BBCF-641F-7E90-57698467B7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8" b="7692"/>
          <a:stretch/>
        </p:blipFill>
        <p:spPr>
          <a:xfrm>
            <a:off x="881039" y="1939888"/>
            <a:ext cx="6905675" cy="17621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FCB054-AC41-D092-6CD3-163098B251A1}"/>
              </a:ext>
            </a:extLst>
          </p:cNvPr>
          <p:cNvSpPr txBox="1"/>
          <p:nvPr/>
        </p:nvSpPr>
        <p:spPr>
          <a:xfrm>
            <a:off x="3836611" y="6311791"/>
            <a:ext cx="530738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https://docs.github.com/en/actions/using-workflows/events-that-trigger-workflows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EDB540-8609-E21F-231E-7FA1265BC571}"/>
              </a:ext>
            </a:extLst>
          </p:cNvPr>
          <p:cNvSpPr txBox="1"/>
          <p:nvPr/>
        </p:nvSpPr>
        <p:spPr>
          <a:xfrm>
            <a:off x="2782790" y="6257930"/>
            <a:ext cx="118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더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많은건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DEC9569-E985-DFB2-A907-1D0B13D7B323}"/>
              </a:ext>
            </a:extLst>
          </p:cNvPr>
          <p:cNvGrpSpPr/>
          <p:nvPr/>
        </p:nvGrpSpPr>
        <p:grpSpPr>
          <a:xfrm>
            <a:off x="881039" y="3702028"/>
            <a:ext cx="6905675" cy="2451855"/>
            <a:chOff x="940910" y="3865730"/>
            <a:chExt cx="6915201" cy="2451855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A53CC2F-0D65-2BBA-1BBE-6947440B09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7789"/>
            <a:stretch/>
          </p:blipFill>
          <p:spPr>
            <a:xfrm>
              <a:off x="940910" y="3865730"/>
              <a:ext cx="6915201" cy="40011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D8A8615-4ED6-1971-BAAE-918D646C59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6850"/>
            <a:stretch/>
          </p:blipFill>
          <p:spPr>
            <a:xfrm>
              <a:off x="940910" y="4248390"/>
              <a:ext cx="6915201" cy="20691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4261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 descr="일렉트릭 블루, 코발트 블루, 블루이(가) 표시된 사진&#10;&#10;자동 생성된 설명">
            <a:extLst>
              <a:ext uri="{FF2B5EF4-FFF2-40B4-BE49-F238E27FC236}">
                <a16:creationId xmlns:a16="http://schemas.microsoft.com/office/drawing/2014/main" id="{761289F7-9F53-BB63-B6F0-71D9F97BA6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87" r="19187"/>
          <a:stretch/>
        </p:blipFill>
        <p:spPr>
          <a:xfrm>
            <a:off x="2539427" y="3886668"/>
            <a:ext cx="887279" cy="14397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F10B85-9DBB-C356-0F25-05B12F8A8C95}"/>
              </a:ext>
            </a:extLst>
          </p:cNvPr>
          <p:cNvSpPr txBox="1"/>
          <p:nvPr/>
        </p:nvSpPr>
        <p:spPr>
          <a:xfrm>
            <a:off x="969168" y="1839815"/>
            <a:ext cx="4774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Runners : Actions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수행할 서버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17A27D-41B8-D6AA-853F-7166B9EAFF1F}"/>
              </a:ext>
            </a:extLst>
          </p:cNvPr>
          <p:cNvSpPr txBox="1"/>
          <p:nvPr/>
        </p:nvSpPr>
        <p:spPr>
          <a:xfrm>
            <a:off x="1640179" y="5288658"/>
            <a:ext cx="2850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GitHub-hosted runners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9" name="그림 18" descr="일렉트릭 블루, 코발트 블루, 블루이(가) 표시된 사진&#10;&#10;자동 생성된 설명">
            <a:extLst>
              <a:ext uri="{FF2B5EF4-FFF2-40B4-BE49-F238E27FC236}">
                <a16:creationId xmlns:a16="http://schemas.microsoft.com/office/drawing/2014/main" id="{84B50E49-0069-35E4-DA46-58132D103D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87" r="19187"/>
          <a:stretch/>
        </p:blipFill>
        <p:spPr>
          <a:xfrm>
            <a:off x="6298496" y="3891431"/>
            <a:ext cx="887279" cy="14397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5FACA9F-1037-12EE-BD8D-3C7F707E846F}"/>
              </a:ext>
            </a:extLst>
          </p:cNvPr>
          <p:cNvSpPr txBox="1"/>
          <p:nvPr/>
        </p:nvSpPr>
        <p:spPr>
          <a:xfrm>
            <a:off x="5532574" y="5293421"/>
            <a:ext cx="2520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self-hosted runners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1A0FBB-D016-9BC4-A108-989C26A6ADD3}"/>
              </a:ext>
            </a:extLst>
          </p:cNvPr>
          <p:cNvSpPr txBox="1"/>
          <p:nvPr/>
        </p:nvSpPr>
        <p:spPr>
          <a:xfrm>
            <a:off x="2383078" y="5657990"/>
            <a:ext cx="1199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기본 제공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5F905D7-2AAF-10B4-EC72-7A7A18809E71}"/>
              </a:ext>
            </a:extLst>
          </p:cNvPr>
          <p:cNvSpPr txBox="1"/>
          <p:nvPr/>
        </p:nvSpPr>
        <p:spPr>
          <a:xfrm>
            <a:off x="6139127" y="5657990"/>
            <a:ext cx="1199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직접 등록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B53673-4310-C6A8-8D57-890B8F45AF8C}"/>
              </a:ext>
            </a:extLst>
          </p:cNvPr>
          <p:cNvSpPr txBox="1"/>
          <p:nvPr/>
        </p:nvSpPr>
        <p:spPr>
          <a:xfrm>
            <a:off x="1244885" y="6027322"/>
            <a:ext cx="34763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(Windows,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 err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mac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선택 가능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DB84C0B-D60D-822B-3792-0CF2DE7489E8}"/>
              </a:ext>
            </a:extLst>
          </p:cNvPr>
          <p:cNvGrpSpPr/>
          <p:nvPr/>
        </p:nvGrpSpPr>
        <p:grpSpPr>
          <a:xfrm>
            <a:off x="1070459" y="2401519"/>
            <a:ext cx="5359532" cy="1143073"/>
            <a:chOff x="753688" y="3070135"/>
            <a:chExt cx="5939036" cy="1266669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E82C1174-88EE-0F6A-91FA-6DE7E20ACB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1055"/>
            <a:stretch/>
          </p:blipFill>
          <p:spPr>
            <a:xfrm>
              <a:off x="753688" y="3070135"/>
              <a:ext cx="3737759" cy="1266669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19A00995-BF63-FBA7-9415-645C0DD32A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1175"/>
            <a:stretch/>
          </p:blipFill>
          <p:spPr>
            <a:xfrm>
              <a:off x="4491447" y="3070135"/>
              <a:ext cx="2201277" cy="12666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3922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373764"/>
            <a:ext cx="4556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self-hosted runners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설정방법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973A85A-DEA5-5320-A1A9-A8B78842AA8F}"/>
              </a:ext>
            </a:extLst>
          </p:cNvPr>
          <p:cNvGrpSpPr/>
          <p:nvPr/>
        </p:nvGrpSpPr>
        <p:grpSpPr>
          <a:xfrm>
            <a:off x="831237" y="2184142"/>
            <a:ext cx="7688353" cy="4210161"/>
            <a:chOff x="831237" y="2184142"/>
            <a:chExt cx="7688353" cy="421016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67747F2-2933-E657-4106-7995DDA3B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1237" y="2184142"/>
              <a:ext cx="7688353" cy="4210161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08F4AF0-225B-A031-5EB7-BF24783410A8}"/>
                </a:ext>
              </a:extLst>
            </p:cNvPr>
            <p:cNvSpPr/>
            <p:nvPr/>
          </p:nvSpPr>
          <p:spPr>
            <a:xfrm>
              <a:off x="1501548" y="4746171"/>
              <a:ext cx="381681" cy="223158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CC52621-CB1E-8F13-63DD-8B3661B9062E}"/>
              </a:ext>
            </a:extLst>
          </p:cNvPr>
          <p:cNvGrpSpPr/>
          <p:nvPr/>
        </p:nvGrpSpPr>
        <p:grpSpPr>
          <a:xfrm>
            <a:off x="806318" y="2174925"/>
            <a:ext cx="7688353" cy="4228594"/>
            <a:chOff x="831237" y="2184142"/>
            <a:chExt cx="7688353" cy="422859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1C01DDDE-DB16-B510-D2B7-3051A5F94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237" y="2184142"/>
              <a:ext cx="7688353" cy="4228594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31ABAEE-1655-BBF9-2E3F-58B21C0EF8E9}"/>
                </a:ext>
              </a:extLst>
            </p:cNvPr>
            <p:cNvSpPr/>
            <p:nvPr/>
          </p:nvSpPr>
          <p:spPr>
            <a:xfrm>
              <a:off x="6367461" y="2868384"/>
              <a:ext cx="822553" cy="228601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818647F9-462F-1CAF-7BC4-917216B9B6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318" y="2184142"/>
            <a:ext cx="7713272" cy="42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49A7BF4-AEBA-79D2-AA5A-336AC3F4F4CA}"/>
              </a:ext>
            </a:extLst>
          </p:cNvPr>
          <p:cNvSpPr txBox="1"/>
          <p:nvPr/>
        </p:nvSpPr>
        <p:spPr>
          <a:xfrm>
            <a:off x="4191001" y="6564318"/>
            <a:ext cx="495299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https://velog.io/@zuckerfrei/Github-Actions-1.-self-hosted-runner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705F3E-BBD0-5EA1-9EBB-65B436F42648}"/>
              </a:ext>
            </a:extLst>
          </p:cNvPr>
          <p:cNvSpPr txBox="1"/>
          <p:nvPr/>
        </p:nvSpPr>
        <p:spPr>
          <a:xfrm>
            <a:off x="3001865" y="6510457"/>
            <a:ext cx="118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더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많은건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257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녹음 2023-10-04 163123 (1)">
            <a:hlinkClick r:id="" action="ppaction://media"/>
            <a:extLst>
              <a:ext uri="{FF2B5EF4-FFF2-40B4-BE49-F238E27FC236}">
                <a16:creationId xmlns:a16="http://schemas.microsoft.com/office/drawing/2014/main" id="{13133C33-91FB-C8B6-6B3A-88C056FA8D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4867" y="1963064"/>
            <a:ext cx="8449350" cy="45473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6CBD72-47E1-C9B7-42C3-FA670CBE9B5D}"/>
              </a:ext>
            </a:extLst>
          </p:cNvPr>
          <p:cNvSpPr txBox="1"/>
          <p:nvPr/>
        </p:nvSpPr>
        <p:spPr>
          <a:xfrm>
            <a:off x="454765" y="1384112"/>
            <a:ext cx="4774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Workflow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작동영상</a:t>
            </a:r>
          </a:p>
        </p:txBody>
      </p:sp>
    </p:spTree>
    <p:extLst>
      <p:ext uri="{BB962C8B-B14F-4D97-AF65-F5344CB8AC3E}">
        <p14:creationId xmlns:p14="http://schemas.microsoft.com/office/powerpoint/2010/main" val="152864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410843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환경변수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설정방법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9996813-B335-8071-E4C0-24E921FC3C23}"/>
              </a:ext>
            </a:extLst>
          </p:cNvPr>
          <p:cNvGrpSpPr/>
          <p:nvPr/>
        </p:nvGrpSpPr>
        <p:grpSpPr>
          <a:xfrm>
            <a:off x="670111" y="1922385"/>
            <a:ext cx="8248363" cy="4519415"/>
            <a:chOff x="723900" y="2260699"/>
            <a:chExt cx="7783286" cy="4264592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10677C8-B465-5E28-A78A-40F98244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3900" y="2260699"/>
              <a:ext cx="7783286" cy="4264592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3A1D758-C7FF-F5E9-C2CF-BC1312A55C4C}"/>
                </a:ext>
              </a:extLst>
            </p:cNvPr>
            <p:cNvSpPr/>
            <p:nvPr/>
          </p:nvSpPr>
          <p:spPr>
            <a:xfrm>
              <a:off x="1387249" y="6149068"/>
              <a:ext cx="485094" cy="21363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144EB0B2-05AF-20FD-4000-6471DBEB9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164" y="1922920"/>
            <a:ext cx="8240557" cy="4503693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80685D3-021D-980E-361A-A66ADA95E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163" y="1923114"/>
            <a:ext cx="8240557" cy="449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87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18DA900-EA20-2B65-2931-BCF86AFB2136}"/>
              </a:ext>
            </a:extLst>
          </p:cNvPr>
          <p:cNvGrpSpPr/>
          <p:nvPr/>
        </p:nvGrpSpPr>
        <p:grpSpPr>
          <a:xfrm>
            <a:off x="454765" y="1872508"/>
            <a:ext cx="8550851" cy="4674655"/>
            <a:chOff x="347122" y="2447822"/>
            <a:chExt cx="8550851" cy="4674655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54C0113-AEF7-EAE2-972E-1C39FE09EB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73" t="27679" r="37590" b="5081"/>
            <a:stretch/>
          </p:blipFill>
          <p:spPr>
            <a:xfrm>
              <a:off x="347122" y="2447822"/>
              <a:ext cx="5567944" cy="4674655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C492E13-1A57-4E4C-B9D0-EE638C195A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2108" b="61963"/>
            <a:stretch/>
          </p:blipFill>
          <p:spPr>
            <a:xfrm>
              <a:off x="4911232" y="3217883"/>
              <a:ext cx="3986741" cy="294860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4672DF8-3B0A-8205-21DC-FB290EC4F305}"/>
              </a:ext>
            </a:extLst>
          </p:cNvPr>
          <p:cNvSpPr txBox="1"/>
          <p:nvPr/>
        </p:nvSpPr>
        <p:spPr>
          <a:xfrm>
            <a:off x="762000" y="1410843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환경변수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사용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9895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B6BAF4D-5B75-72EC-E700-27602E9A138B}"/>
              </a:ext>
            </a:extLst>
          </p:cNvPr>
          <p:cNvGrpSpPr/>
          <p:nvPr/>
        </p:nvGrpSpPr>
        <p:grpSpPr>
          <a:xfrm>
            <a:off x="613370" y="2087226"/>
            <a:ext cx="7986851" cy="4352679"/>
            <a:chOff x="656071" y="1589173"/>
            <a:chExt cx="7986851" cy="4352679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1E762430-54B9-87A3-7180-8F940DF0EB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7953" t="21163" r="35343" b="5371"/>
            <a:stretch/>
          </p:blipFill>
          <p:spPr>
            <a:xfrm>
              <a:off x="656071" y="1589173"/>
              <a:ext cx="5465898" cy="4352679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DF178F6-2309-766E-37CA-CA053D6EB4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0594" t="4802" r="9906" b="55459"/>
            <a:stretch/>
          </p:blipFill>
          <p:spPr>
            <a:xfrm>
              <a:off x="5792402" y="2295060"/>
              <a:ext cx="2850520" cy="2940903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2C7B87C-6A46-261D-6106-05B114A25B86}"/>
              </a:ext>
            </a:extLst>
          </p:cNvPr>
          <p:cNvSpPr txBox="1"/>
          <p:nvPr/>
        </p:nvSpPr>
        <p:spPr>
          <a:xfrm>
            <a:off x="762000" y="1410843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Marketplace</a:t>
            </a:r>
            <a:r>
              <a:rPr lang="ko-KR" altLang="en-US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사용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510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C7B87C-6A46-261D-6106-05B114A25B86}"/>
              </a:ext>
            </a:extLst>
          </p:cNvPr>
          <p:cNvSpPr txBox="1"/>
          <p:nvPr/>
        </p:nvSpPr>
        <p:spPr>
          <a:xfrm>
            <a:off x="762000" y="1410843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Marketplace</a:t>
            </a:r>
            <a:r>
              <a:rPr lang="ko-KR" altLang="en-US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검색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24AD75E-0770-2CAD-6231-C2CBE58ACE41}"/>
              </a:ext>
            </a:extLst>
          </p:cNvPr>
          <p:cNvGrpSpPr/>
          <p:nvPr/>
        </p:nvGrpSpPr>
        <p:grpSpPr>
          <a:xfrm>
            <a:off x="415676" y="2101730"/>
            <a:ext cx="8621472" cy="4410724"/>
            <a:chOff x="415676" y="2101730"/>
            <a:chExt cx="8621472" cy="441072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5879600-89BF-7453-5AC6-7744F8A7F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5676" y="2101730"/>
              <a:ext cx="8621472" cy="4410724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81BA2B1-9B21-FF9F-45F2-ACC091A2850D}"/>
                </a:ext>
              </a:extLst>
            </p:cNvPr>
            <p:cNvSpPr/>
            <p:nvPr/>
          </p:nvSpPr>
          <p:spPr>
            <a:xfrm>
              <a:off x="6413102" y="2780104"/>
              <a:ext cx="2062526" cy="352638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799A3D60-07C7-1955-75F6-13893429EB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60" t="17062" r="17204" b="6115"/>
          <a:stretch/>
        </p:blipFill>
        <p:spPr>
          <a:xfrm>
            <a:off x="6458207" y="2849811"/>
            <a:ext cx="1972315" cy="338697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DE51E69-6782-7461-F257-C8EB83CEF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676" y="2101516"/>
            <a:ext cx="8621472" cy="441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9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81050" y="153977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9CE6C-60CE-72E1-BA55-5F4A2BA84FC7}"/>
              </a:ext>
            </a:extLst>
          </p:cNvPr>
          <p:cNvSpPr txBox="1"/>
          <p:nvPr/>
        </p:nvSpPr>
        <p:spPr>
          <a:xfrm>
            <a:off x="1019584" y="2220518"/>
            <a:ext cx="698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저장소마다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개까지 등록 가능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2F979-AC35-205C-1B26-4D2E3D12F2B8}"/>
              </a:ext>
            </a:extLst>
          </p:cNvPr>
          <p:cNvSpPr txBox="1"/>
          <p:nvPr/>
        </p:nvSpPr>
        <p:spPr>
          <a:xfrm>
            <a:off x="1019584" y="2808926"/>
            <a:ext cx="6981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Job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에서 실행되는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Job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 따라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시간까지 실행이 될 수 있으며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의 실행 제한은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72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시간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C50317-BF2F-1D61-40EB-7F830D518554}"/>
              </a:ext>
            </a:extLst>
          </p:cNvPr>
          <p:cNvSpPr txBox="1"/>
          <p:nvPr/>
        </p:nvSpPr>
        <p:spPr>
          <a:xfrm>
            <a:off x="1019584" y="3674333"/>
            <a:ext cx="698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만약 제한된 시간을 넘게 된다면 작업은 자동으로 종료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3063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9CE6C-60CE-72E1-BA55-5F4A2BA84FC7}"/>
              </a:ext>
            </a:extLst>
          </p:cNvPr>
          <p:cNvSpPr txBox="1"/>
          <p:nvPr/>
        </p:nvSpPr>
        <p:spPr>
          <a:xfrm>
            <a:off x="1000534" y="2403218"/>
            <a:ext cx="7300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public repository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무료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private repository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해당 계정에 부여된 무료 사용량 이후에 과금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028DDB3-5C31-415A-4721-36E52BC0FE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25681"/>
              </p:ext>
            </p:extLst>
          </p:nvPr>
        </p:nvGraphicFramePr>
        <p:xfrm>
          <a:off x="1652587" y="3505201"/>
          <a:ext cx="5838825" cy="2468880"/>
        </p:xfrm>
        <a:graphic>
          <a:graphicData uri="http://schemas.openxmlformats.org/drawingml/2006/table">
            <a:tbl>
              <a:tblPr/>
              <a:tblGrid>
                <a:gridCol w="2668352">
                  <a:extLst>
                    <a:ext uri="{9D8B030D-6E8A-4147-A177-3AD203B41FA5}">
                      <a16:colId xmlns:a16="http://schemas.microsoft.com/office/drawing/2014/main" val="1890555904"/>
                    </a:ext>
                  </a:extLst>
                </a:gridCol>
                <a:gridCol w="970457">
                  <a:extLst>
                    <a:ext uri="{9D8B030D-6E8A-4147-A177-3AD203B41FA5}">
                      <a16:colId xmlns:a16="http://schemas.microsoft.com/office/drawing/2014/main" val="2150245711"/>
                    </a:ext>
                  </a:extLst>
                </a:gridCol>
                <a:gridCol w="2200016">
                  <a:extLst>
                    <a:ext uri="{9D8B030D-6E8A-4147-A177-3AD203B41FA5}">
                      <a16:colId xmlns:a16="http://schemas.microsoft.com/office/drawing/2014/main" val="24575137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Product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Storage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Minutes (per month)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33808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Free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500 MB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953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Pro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1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3,000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143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GitHub Free for organizations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500 MB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922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GitHub Team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3,000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115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Enterprise Cloud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50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50,000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060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94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92AE45-5A3D-E1CD-6855-13E5309050FD}"/>
              </a:ext>
            </a:extLst>
          </p:cNvPr>
          <p:cNvSpPr/>
          <p:nvPr/>
        </p:nvSpPr>
        <p:spPr>
          <a:xfrm>
            <a:off x="727460" y="1860698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3F0507-1DE5-6A75-BE37-0A2135B603EC}"/>
              </a:ext>
            </a:extLst>
          </p:cNvPr>
          <p:cNvSpPr/>
          <p:nvPr/>
        </p:nvSpPr>
        <p:spPr>
          <a:xfrm>
            <a:off x="1444255" y="1860698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dirty="0">
                <a:solidFill>
                  <a:srgbClr val="434B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What is CI</a:t>
            </a:r>
            <a:r>
              <a:rPr lang="en-US" altLang="ko-KR" sz="40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/CD</a:t>
            </a:r>
            <a:endParaRPr lang="ko-KR" altLang="en-US" sz="40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F85998-6C50-6D2A-25F8-CEF0F70CCD11}"/>
              </a:ext>
            </a:extLst>
          </p:cNvPr>
          <p:cNvSpPr/>
          <p:nvPr/>
        </p:nvSpPr>
        <p:spPr>
          <a:xfrm>
            <a:off x="727460" y="2991510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6885F9C-9BD3-4F01-CBDD-0BEF6160D88A}"/>
              </a:ext>
            </a:extLst>
          </p:cNvPr>
          <p:cNvSpPr/>
          <p:nvPr/>
        </p:nvSpPr>
        <p:spPr>
          <a:xfrm>
            <a:off x="1444255" y="2991510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dirty="0">
                <a:solidFill>
                  <a:srgbClr val="8176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Tool</a:t>
            </a:r>
            <a:endParaRPr lang="ko-KR" altLang="en-US" sz="4000" dirty="0">
              <a:solidFill>
                <a:srgbClr val="81766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86E7E4-F3F9-A679-128E-5BDC205754F5}"/>
              </a:ext>
            </a:extLst>
          </p:cNvPr>
          <p:cNvSpPr/>
          <p:nvPr/>
        </p:nvSpPr>
        <p:spPr>
          <a:xfrm>
            <a:off x="727460" y="4049078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05F91B-4C36-40E2-6F7F-5055D280EB71}"/>
              </a:ext>
            </a:extLst>
          </p:cNvPr>
          <p:cNvSpPr/>
          <p:nvPr/>
        </p:nvSpPr>
        <p:spPr>
          <a:xfrm>
            <a:off x="1444255" y="4049078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dirty="0">
                <a:solidFill>
                  <a:srgbClr val="95A2B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1857144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399" y="2448017"/>
            <a:ext cx="3912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3 </a:t>
            </a:r>
          </a:p>
        </p:txBody>
      </p:sp>
    </p:spTree>
    <p:extLst>
      <p:ext uri="{BB962C8B-B14F-4D97-AF65-F5344CB8AC3E}">
        <p14:creationId xmlns:p14="http://schemas.microsoft.com/office/powerpoint/2010/main" val="19321999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54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workflow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설명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DF984F-C7D0-FA02-8FE6-DC359D0490E8}"/>
              </a:ext>
            </a:extLst>
          </p:cNvPr>
          <p:cNvSpPr txBox="1"/>
          <p:nvPr/>
        </p:nvSpPr>
        <p:spPr>
          <a:xfrm>
            <a:off x="762000" y="139173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CI</a:t>
            </a: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570B28-A2F1-6BDF-0BC0-3BF51452F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85" y="1978313"/>
            <a:ext cx="3476812" cy="469743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D305C5C-80BA-5812-39BC-8EE2C9EFF34D}"/>
              </a:ext>
            </a:extLst>
          </p:cNvPr>
          <p:cNvSpPr/>
          <p:nvPr/>
        </p:nvSpPr>
        <p:spPr>
          <a:xfrm>
            <a:off x="1062015" y="1978312"/>
            <a:ext cx="3202581" cy="65007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3F07E61-6284-83AB-B406-9DFED8AC9C7A}"/>
              </a:ext>
            </a:extLst>
          </p:cNvPr>
          <p:cNvSpPr/>
          <p:nvPr/>
        </p:nvSpPr>
        <p:spPr>
          <a:xfrm>
            <a:off x="1059856" y="2753296"/>
            <a:ext cx="3202581" cy="43685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E51DF0-E25B-1F54-0DD2-C9E44E2DB9DB}"/>
              </a:ext>
            </a:extLst>
          </p:cNvPr>
          <p:cNvSpPr/>
          <p:nvPr/>
        </p:nvSpPr>
        <p:spPr>
          <a:xfrm>
            <a:off x="1059856" y="3791393"/>
            <a:ext cx="3202581" cy="43685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5E3E2E-D9D4-D0DC-9E6A-0AF564076446}"/>
              </a:ext>
            </a:extLst>
          </p:cNvPr>
          <p:cNvSpPr txBox="1"/>
          <p:nvPr/>
        </p:nvSpPr>
        <p:spPr>
          <a:xfrm>
            <a:off x="4572000" y="1935411"/>
            <a:ext cx="3899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CI/CD tutorial </a:t>
            </a:r>
            <a:r>
              <a:rPr lang="ko-KR" altLang="en-US" dirty="0"/>
              <a:t>이라는 </a:t>
            </a:r>
            <a:r>
              <a:rPr lang="en-US" altLang="ko-KR" dirty="0"/>
              <a:t>workflow</a:t>
            </a:r>
            <a:br>
              <a:rPr lang="en-US" altLang="ko-KR" dirty="0"/>
            </a:br>
            <a:r>
              <a:rPr lang="en-US" altLang="ko-KR" dirty="0"/>
              <a:t>main branch</a:t>
            </a:r>
            <a:r>
              <a:rPr lang="ko-KR" altLang="en-US" dirty="0"/>
              <a:t>에 </a:t>
            </a:r>
            <a:r>
              <a:rPr lang="en-US" altLang="ko-KR" dirty="0"/>
              <a:t>push </a:t>
            </a:r>
            <a:r>
              <a:rPr lang="ko-KR" altLang="en-US" dirty="0"/>
              <a:t>할 때 작동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8932D6-068E-5E84-46BD-7045E6138247}"/>
              </a:ext>
            </a:extLst>
          </p:cNvPr>
          <p:cNvSpPr txBox="1"/>
          <p:nvPr/>
        </p:nvSpPr>
        <p:spPr>
          <a:xfrm>
            <a:off x="4572000" y="2728484"/>
            <a:ext cx="3899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환경변수 설정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DE38B3-BA13-BC20-BA1C-882517E9DF72}"/>
              </a:ext>
            </a:extLst>
          </p:cNvPr>
          <p:cNvSpPr txBox="1"/>
          <p:nvPr/>
        </p:nvSpPr>
        <p:spPr>
          <a:xfrm>
            <a:off x="4572000" y="3760185"/>
            <a:ext cx="3899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branch</a:t>
            </a:r>
            <a:r>
              <a:rPr lang="ko-KR" altLang="en-US" dirty="0"/>
              <a:t> </a:t>
            </a:r>
            <a:r>
              <a:rPr lang="en-US" altLang="ko-KR" dirty="0"/>
              <a:t>checkout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6FA7489-012E-49E1-1EE5-45DAA2DF11D2}"/>
              </a:ext>
            </a:extLst>
          </p:cNvPr>
          <p:cNvSpPr/>
          <p:nvPr/>
        </p:nvSpPr>
        <p:spPr>
          <a:xfrm>
            <a:off x="1059855" y="4327031"/>
            <a:ext cx="3202581" cy="43685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887877-D0D3-A668-C217-287B372C1A75}"/>
              </a:ext>
            </a:extLst>
          </p:cNvPr>
          <p:cNvSpPr txBox="1"/>
          <p:nvPr/>
        </p:nvSpPr>
        <p:spPr>
          <a:xfrm>
            <a:off x="4571999" y="4253907"/>
            <a:ext cx="430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Docker </a:t>
            </a:r>
            <a:r>
              <a:rPr lang="en-US" altLang="ko-KR" dirty="0" err="1"/>
              <a:t>buildx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다양한 </a:t>
            </a:r>
            <a:r>
              <a:rPr lang="en-US" altLang="ko-KR" dirty="0"/>
              <a:t>CPU </a:t>
            </a:r>
            <a:r>
              <a:rPr lang="ko-KR" altLang="en-US" dirty="0"/>
              <a:t>아키텍처로 </a:t>
            </a:r>
            <a:r>
              <a:rPr lang="en-US" altLang="ko-KR" dirty="0"/>
              <a:t>image</a:t>
            </a:r>
            <a:r>
              <a:rPr lang="ko-KR" altLang="en-US" dirty="0"/>
              <a:t> </a:t>
            </a:r>
            <a:r>
              <a:rPr lang="en-US" altLang="ko-KR" dirty="0"/>
              <a:t>build</a:t>
            </a:r>
            <a:r>
              <a:rPr lang="ko-KR" altLang="en-US" dirty="0"/>
              <a:t>가능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6AB7F8D-E683-25F6-9DC2-8B117640BF0A}"/>
              </a:ext>
            </a:extLst>
          </p:cNvPr>
          <p:cNvSpPr/>
          <p:nvPr/>
        </p:nvSpPr>
        <p:spPr>
          <a:xfrm>
            <a:off x="1059854" y="4836384"/>
            <a:ext cx="3202581" cy="8345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EB7200-42F9-958F-6CD8-03B711E58EB4}"/>
              </a:ext>
            </a:extLst>
          </p:cNvPr>
          <p:cNvSpPr txBox="1"/>
          <p:nvPr/>
        </p:nvSpPr>
        <p:spPr>
          <a:xfrm>
            <a:off x="4571999" y="4837270"/>
            <a:ext cx="4305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Docker Login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99988C0-0C79-E02D-CE63-2EFFA3C8AAAB}"/>
              </a:ext>
            </a:extLst>
          </p:cNvPr>
          <p:cNvSpPr/>
          <p:nvPr/>
        </p:nvSpPr>
        <p:spPr>
          <a:xfrm>
            <a:off x="1059853" y="5760835"/>
            <a:ext cx="3202581" cy="9149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D6FC235-A211-99C9-67A6-CC5E3941FBCE}"/>
              </a:ext>
            </a:extLst>
          </p:cNvPr>
          <p:cNvSpPr txBox="1"/>
          <p:nvPr/>
        </p:nvSpPr>
        <p:spPr>
          <a:xfrm>
            <a:off x="4571999" y="5664704"/>
            <a:ext cx="4305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Dockerfile</a:t>
            </a:r>
            <a:r>
              <a:rPr lang="ko-KR" altLang="en-US" dirty="0"/>
              <a:t>로 </a:t>
            </a:r>
            <a:r>
              <a:rPr lang="en-US" altLang="ko-KR" dirty="0"/>
              <a:t> image </a:t>
            </a:r>
            <a:r>
              <a:rPr lang="en-US" altLang="ko-KR" dirty="0" err="1"/>
              <a:t>build&amp;push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890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8" grpId="1" animBg="1"/>
      <p:bldP spid="9" grpId="0" animBg="1"/>
      <p:bldP spid="9" grpId="1" animBg="1"/>
      <p:bldP spid="13" grpId="0"/>
      <p:bldP spid="14" grpId="0"/>
      <p:bldP spid="14" grpId="1"/>
      <p:bldP spid="15" grpId="0"/>
      <p:bldP spid="15" grpId="1"/>
      <p:bldP spid="18" grpId="0" animBg="1"/>
      <p:bldP spid="18" grpId="1" animBg="1"/>
      <p:bldP spid="19" grpId="0"/>
      <p:bldP spid="19" grpId="1"/>
      <p:bldP spid="20" grpId="0" animBg="1"/>
      <p:bldP spid="20" grpId="1" animBg="1"/>
      <p:bldP spid="21" grpId="0"/>
      <p:bldP spid="21" grpId="1"/>
      <p:bldP spid="22" grpId="0" animBg="1"/>
      <p:bldP spid="2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54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workflow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설명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34D6249-D43F-E31E-040B-2377ACCA908B}"/>
              </a:ext>
            </a:extLst>
          </p:cNvPr>
          <p:cNvGrpSpPr/>
          <p:nvPr/>
        </p:nvGrpSpPr>
        <p:grpSpPr>
          <a:xfrm>
            <a:off x="415676" y="2101516"/>
            <a:ext cx="8621472" cy="4428638"/>
            <a:chOff x="415676" y="2101516"/>
            <a:chExt cx="8621472" cy="442863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B4E36A5-661D-DE8D-C156-FF4CD467C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5676" y="2101516"/>
              <a:ext cx="8621472" cy="4428638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090FB95-8D20-0D55-E64A-DE3116896742}"/>
                </a:ext>
              </a:extLst>
            </p:cNvPr>
            <p:cNvSpPr/>
            <p:nvPr/>
          </p:nvSpPr>
          <p:spPr>
            <a:xfrm>
              <a:off x="2529976" y="3760111"/>
              <a:ext cx="3202581" cy="836489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656D1F2-33A4-2354-DCAD-BCF1607FBCCF}"/>
              </a:ext>
            </a:extLst>
          </p:cNvPr>
          <p:cNvSpPr txBox="1"/>
          <p:nvPr/>
        </p:nvSpPr>
        <p:spPr>
          <a:xfrm>
            <a:off x="454765" y="1384112"/>
            <a:ext cx="4774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Build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후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push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된 이미지</a:t>
            </a:r>
          </a:p>
        </p:txBody>
      </p:sp>
    </p:spTree>
    <p:extLst>
      <p:ext uri="{BB962C8B-B14F-4D97-AF65-F5344CB8AC3E}">
        <p14:creationId xmlns:p14="http://schemas.microsoft.com/office/powerpoint/2010/main" val="2412102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54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workflow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0D5134-4716-CAF0-D977-F5EC901FD35E}"/>
              </a:ext>
            </a:extLst>
          </p:cNvPr>
          <p:cNvSpPr txBox="1"/>
          <p:nvPr/>
        </p:nvSpPr>
        <p:spPr>
          <a:xfrm>
            <a:off x="762000" y="139173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CD</a:t>
            </a: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B66B28C-34C0-5D1D-D102-3485B9B0B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959390"/>
            <a:ext cx="7419975" cy="252157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ADC3A07-FAB8-DC8D-8CA0-E6572859B29C}"/>
              </a:ext>
            </a:extLst>
          </p:cNvPr>
          <p:cNvSpPr/>
          <p:nvPr/>
        </p:nvSpPr>
        <p:spPr>
          <a:xfrm>
            <a:off x="1184964" y="1959391"/>
            <a:ext cx="1824766" cy="6812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AEB894-DF9D-48E3-9E9B-E7C4F13D5D30}"/>
              </a:ext>
            </a:extLst>
          </p:cNvPr>
          <p:cNvSpPr txBox="1"/>
          <p:nvPr/>
        </p:nvSpPr>
        <p:spPr>
          <a:xfrm>
            <a:off x="3138488" y="2125858"/>
            <a:ext cx="3899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self-hosted</a:t>
            </a:r>
            <a:r>
              <a:rPr lang="ko-KR" altLang="en-US" dirty="0">
                <a:solidFill>
                  <a:schemeClr val="bg1"/>
                </a:solidFill>
              </a:rPr>
              <a:t>에 실행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E3BC7D-83F4-59D2-32B2-D75F35F33C3C}"/>
              </a:ext>
            </a:extLst>
          </p:cNvPr>
          <p:cNvSpPr/>
          <p:nvPr/>
        </p:nvSpPr>
        <p:spPr>
          <a:xfrm>
            <a:off x="1476161" y="2753296"/>
            <a:ext cx="2657091" cy="9699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380BFE-1BFD-9731-AD55-4A23841593BF}"/>
              </a:ext>
            </a:extLst>
          </p:cNvPr>
          <p:cNvSpPr txBox="1"/>
          <p:nvPr/>
        </p:nvSpPr>
        <p:spPr>
          <a:xfrm>
            <a:off x="4375178" y="2753296"/>
            <a:ext cx="143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Docker Login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BE13FED-443F-9356-C904-F6169C353D05}"/>
              </a:ext>
            </a:extLst>
          </p:cNvPr>
          <p:cNvSpPr/>
          <p:nvPr/>
        </p:nvSpPr>
        <p:spPr>
          <a:xfrm>
            <a:off x="1474132" y="3843986"/>
            <a:ext cx="6707843" cy="63698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CD7E76-4692-C462-AC79-DE565403D7B0}"/>
              </a:ext>
            </a:extLst>
          </p:cNvPr>
          <p:cNvSpPr txBox="1"/>
          <p:nvPr/>
        </p:nvSpPr>
        <p:spPr>
          <a:xfrm>
            <a:off x="1474132" y="4536571"/>
            <a:ext cx="3899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도커</a:t>
            </a:r>
            <a:r>
              <a:rPr lang="ko-KR" altLang="en-US" dirty="0"/>
              <a:t> 실행</a:t>
            </a:r>
          </a:p>
        </p:txBody>
      </p:sp>
    </p:spTree>
    <p:extLst>
      <p:ext uri="{BB962C8B-B14F-4D97-AF65-F5344CB8AC3E}">
        <p14:creationId xmlns:p14="http://schemas.microsoft.com/office/powerpoint/2010/main" val="81591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0" grpId="1" animBg="1"/>
      <p:bldP spid="11" grpId="0"/>
      <p:bldP spid="11" grpId="1"/>
      <p:bldP spid="12" grpId="0" animBg="1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54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workflow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FA09FE-246A-9EA9-8853-9ABAA4C34726}"/>
              </a:ext>
            </a:extLst>
          </p:cNvPr>
          <p:cNvSpPr txBox="1"/>
          <p:nvPr/>
        </p:nvSpPr>
        <p:spPr>
          <a:xfrm>
            <a:off x="762000" y="139173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Dockerfile</a:t>
            </a: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E5EB1CD-F46E-FFC8-F7C2-02142B1C3370}"/>
              </a:ext>
            </a:extLst>
          </p:cNvPr>
          <p:cNvGrpSpPr/>
          <p:nvPr/>
        </p:nvGrpSpPr>
        <p:grpSpPr>
          <a:xfrm>
            <a:off x="582264" y="2343265"/>
            <a:ext cx="8272181" cy="2507553"/>
            <a:chOff x="582264" y="2343266"/>
            <a:chExt cx="8191051" cy="2482960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B6E20F2-827E-3387-EC67-7C770D2A20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52" r="73633"/>
            <a:stretch/>
          </p:blipFill>
          <p:spPr>
            <a:xfrm>
              <a:off x="582264" y="2343266"/>
              <a:ext cx="2185540" cy="2482960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F776C51-BF21-95C0-A9E9-350325252D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593" r="943"/>
            <a:stretch/>
          </p:blipFill>
          <p:spPr>
            <a:xfrm>
              <a:off x="2767804" y="2343266"/>
              <a:ext cx="6005511" cy="2482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7440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54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workflow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FA09FE-246A-9EA9-8853-9ABAA4C34726}"/>
              </a:ext>
            </a:extLst>
          </p:cNvPr>
          <p:cNvSpPr txBox="1"/>
          <p:nvPr/>
        </p:nvSpPr>
        <p:spPr>
          <a:xfrm>
            <a:off x="762000" y="139173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Fast API</a:t>
            </a: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CC5AA99-855A-6720-C4F9-12AFFFA74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561" y="2231091"/>
            <a:ext cx="4857385" cy="289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004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2496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영상</a:t>
            </a:r>
          </a:p>
        </p:txBody>
      </p:sp>
      <p:pic>
        <p:nvPicPr>
          <p:cNvPr id="4" name="녹음 2023-10-05 005227 (1)">
            <a:hlinkClick r:id="" action="ppaction://media"/>
            <a:extLst>
              <a:ext uri="{FF2B5EF4-FFF2-40B4-BE49-F238E27FC236}">
                <a16:creationId xmlns:a16="http://schemas.microsoft.com/office/drawing/2014/main" id="{B2BF99D1-295D-784B-5964-BCAD53EC17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308" y="1552258"/>
            <a:ext cx="7896499" cy="5020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75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소요시간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5A73D4-2AA0-F2B0-1871-4FF3F23DC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623" y="1926710"/>
            <a:ext cx="6534754" cy="334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4710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2351606" y="2921168"/>
            <a:ext cx="4440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54214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What is CI/CD</a:t>
            </a:r>
            <a:endParaRPr lang="ko-KR" altLang="en-US" sz="6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400" y="2448017"/>
            <a:ext cx="37426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1 </a:t>
            </a:r>
          </a:p>
        </p:txBody>
      </p:sp>
    </p:spTree>
    <p:extLst>
      <p:ext uri="{BB962C8B-B14F-4D97-AF65-F5344CB8AC3E}">
        <p14:creationId xmlns:p14="http://schemas.microsoft.com/office/powerpoint/2010/main" val="3459443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7757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일반적인 웹 어플리케이션 개발 절차</a:t>
            </a:r>
          </a:p>
        </p:txBody>
      </p:sp>
      <p:pic>
        <p:nvPicPr>
          <p:cNvPr id="9" name="그림 8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B0D33C91-176C-2724-A8A9-0BFD419462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81" t="16227" r="14127" b="16005"/>
          <a:stretch/>
        </p:blipFill>
        <p:spPr>
          <a:xfrm>
            <a:off x="2275000" y="1895698"/>
            <a:ext cx="4593999" cy="23178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BDA95C-D92A-C5C9-A627-EF0C01FA9A38}"/>
              </a:ext>
            </a:extLst>
          </p:cNvPr>
          <p:cNvSpPr txBox="1"/>
          <p:nvPr/>
        </p:nvSpPr>
        <p:spPr>
          <a:xfrm>
            <a:off x="471312" y="4556051"/>
            <a:ext cx="863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코드 작성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병합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테스트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릴리즈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배포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작동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모니터링 </a:t>
            </a:r>
          </a:p>
        </p:txBody>
      </p:sp>
      <p:sp>
        <p:nvSpPr>
          <p:cNvPr id="27" name="화살표: 위로 구부러짐 26">
            <a:extLst>
              <a:ext uri="{FF2B5EF4-FFF2-40B4-BE49-F238E27FC236}">
                <a16:creationId xmlns:a16="http://schemas.microsoft.com/office/drawing/2014/main" id="{4C663755-D9DE-8E51-E6F4-426DEE363AE2}"/>
              </a:ext>
            </a:extLst>
          </p:cNvPr>
          <p:cNvSpPr/>
          <p:nvPr/>
        </p:nvSpPr>
        <p:spPr>
          <a:xfrm flipH="1">
            <a:off x="611372" y="4925383"/>
            <a:ext cx="7667433" cy="665792"/>
          </a:xfrm>
          <a:prstGeom prst="curvedUpArrow">
            <a:avLst>
              <a:gd name="adj1" fmla="val 17125"/>
              <a:gd name="adj2" fmla="val 56439"/>
              <a:gd name="adj3" fmla="val 2340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FD84C4-4A7B-F79C-3689-D5648FA531F0}"/>
              </a:ext>
            </a:extLst>
          </p:cNvPr>
          <p:cNvSpPr txBox="1"/>
          <p:nvPr/>
        </p:nvSpPr>
        <p:spPr>
          <a:xfrm>
            <a:off x="3660145" y="5591175"/>
            <a:ext cx="210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반복작업</a:t>
            </a:r>
          </a:p>
        </p:txBody>
      </p:sp>
    </p:spTree>
    <p:extLst>
      <p:ext uri="{BB962C8B-B14F-4D97-AF65-F5344CB8AC3E}">
        <p14:creationId xmlns:p14="http://schemas.microsoft.com/office/powerpoint/2010/main" val="224894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3875" y="248692"/>
            <a:ext cx="23519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9" name="그림 28" descr="텍스트, 스크린샷, 폰트, 직사각형이(가) 표시된 사진&#10;&#10;자동 생성된 설명">
            <a:extLst>
              <a:ext uri="{FF2B5EF4-FFF2-40B4-BE49-F238E27FC236}">
                <a16:creationId xmlns:a16="http://schemas.microsoft.com/office/drawing/2014/main" id="{9D12F349-3E40-B060-089E-47365073D1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08"/>
          <a:stretch/>
        </p:blipFill>
        <p:spPr>
          <a:xfrm>
            <a:off x="800100" y="1492039"/>
            <a:ext cx="7543800" cy="16224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31FF8A1-2763-7C42-D4BC-06134468ED18}"/>
              </a:ext>
            </a:extLst>
          </p:cNvPr>
          <p:cNvSpPr txBox="1"/>
          <p:nvPr/>
        </p:nvSpPr>
        <p:spPr>
          <a:xfrm>
            <a:off x="800100" y="3556591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CI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통합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Integration)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5E7C0DF-F5E8-9998-EE27-149C5FAF9909}"/>
              </a:ext>
            </a:extLst>
          </p:cNvPr>
          <p:cNvSpPr txBox="1"/>
          <p:nvPr/>
        </p:nvSpPr>
        <p:spPr>
          <a:xfrm>
            <a:off x="800098" y="4634024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CD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제공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Delivery)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C30B7D-3DDB-9EDF-582B-77178290C938}"/>
              </a:ext>
            </a:extLst>
          </p:cNvPr>
          <p:cNvSpPr txBox="1"/>
          <p:nvPr/>
        </p:nvSpPr>
        <p:spPr>
          <a:xfrm>
            <a:off x="800098" y="5711457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CD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배포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Deployment)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7E683D-0199-90D3-D6E6-6D3A3D933F0C}"/>
              </a:ext>
            </a:extLst>
          </p:cNvPr>
          <p:cNvSpPr txBox="1"/>
          <p:nvPr/>
        </p:nvSpPr>
        <p:spPr>
          <a:xfrm>
            <a:off x="800098" y="3941527"/>
            <a:ext cx="772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애플리케이션을 빌드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테스트하여 이상이 없는 경우 소스코드를 공유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레파지토리에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병합하는 과정을 자동화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D4A958-9D46-706E-F67E-9D54A9D43924}"/>
              </a:ext>
            </a:extLst>
          </p:cNvPr>
          <p:cNvSpPr txBox="1"/>
          <p:nvPr/>
        </p:nvSpPr>
        <p:spPr>
          <a:xfrm>
            <a:off x="800098" y="5006400"/>
            <a:ext cx="772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유효한 코드를 운영서버에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릴리즈하는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과정을 자동화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배포할 준비가 되어있는 코드베이스 확보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6AFD7D3-EFBD-D813-836F-89F8AF0055B5}"/>
              </a:ext>
            </a:extLst>
          </p:cNvPr>
          <p:cNvSpPr txBox="1"/>
          <p:nvPr/>
        </p:nvSpPr>
        <p:spPr>
          <a:xfrm>
            <a:off x="800098" y="6071273"/>
            <a:ext cx="77272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제공을 확장한 형태로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릴리즈된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애플리케이션을 실행하는 과정을 자동화</a:t>
            </a:r>
          </a:p>
        </p:txBody>
      </p:sp>
    </p:spTree>
    <p:extLst>
      <p:ext uri="{BB962C8B-B14F-4D97-AF65-F5344CB8AC3E}">
        <p14:creationId xmlns:p14="http://schemas.microsoft.com/office/powerpoint/2010/main" val="3851144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8007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장점</a:t>
            </a:r>
            <a:endParaRPr lang="ko-KR" altLang="en-US" sz="4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AADCFF-6174-A256-06E2-2D73C98E21D9}"/>
              </a:ext>
            </a:extLst>
          </p:cNvPr>
          <p:cNvSpPr txBox="1"/>
          <p:nvPr/>
        </p:nvSpPr>
        <p:spPr>
          <a:xfrm>
            <a:off x="757570" y="2164319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수행할 업무에 집중할 수 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6F31A4-CC6D-1908-EA54-A6DC86D01FAD}"/>
              </a:ext>
            </a:extLst>
          </p:cNvPr>
          <p:cNvSpPr txBox="1"/>
          <p:nvPr/>
        </p:nvSpPr>
        <p:spPr>
          <a:xfrm>
            <a:off x="757569" y="2837715"/>
            <a:ext cx="698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실수로 누락되는 것을 방지하고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단순 작업에서 벗어날 수 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165601-B521-EB10-D59C-0AA8AB6D3C41}"/>
              </a:ext>
            </a:extLst>
          </p:cNvPr>
          <p:cNvSpPr txBox="1"/>
          <p:nvPr/>
        </p:nvSpPr>
        <p:spPr>
          <a:xfrm>
            <a:off x="757569" y="3508415"/>
            <a:ext cx="7626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짧은 배포주기로 시장 출시 기간 단축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애플리케이션에 빠른 피드백이 가능하다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32350-5068-853C-A39B-7AA780FA38C6}"/>
              </a:ext>
            </a:extLst>
          </p:cNvPr>
          <p:cNvSpPr txBox="1"/>
          <p:nvPr/>
        </p:nvSpPr>
        <p:spPr>
          <a:xfrm>
            <a:off x="757570" y="4456114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업무의 신뢰를 높여준다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6659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Tool</a:t>
            </a:r>
            <a:endParaRPr lang="ko-KR" altLang="en-US" sz="6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399" y="2448017"/>
            <a:ext cx="3912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2 </a:t>
            </a:r>
          </a:p>
        </p:txBody>
      </p:sp>
    </p:spTree>
    <p:extLst>
      <p:ext uri="{BB962C8B-B14F-4D97-AF65-F5344CB8AC3E}">
        <p14:creationId xmlns:p14="http://schemas.microsoft.com/office/powerpoint/2010/main" val="3146314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5128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유형별로 나눈 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툴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7685EA58-D976-E5EA-1824-395A8DE1E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358307"/>
              </p:ext>
            </p:extLst>
          </p:nvPr>
        </p:nvGraphicFramePr>
        <p:xfrm>
          <a:off x="725671" y="2798165"/>
          <a:ext cx="7692657" cy="1887818"/>
        </p:xfrm>
        <a:graphic>
          <a:graphicData uri="http://schemas.openxmlformats.org/drawingml/2006/table">
            <a:tbl>
              <a:tblPr/>
              <a:tblGrid>
                <a:gridCol w="2564219">
                  <a:extLst>
                    <a:ext uri="{9D8B030D-6E8A-4147-A177-3AD203B41FA5}">
                      <a16:colId xmlns:a16="http://schemas.microsoft.com/office/drawing/2014/main" val="368300014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1883875058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51039891"/>
                    </a:ext>
                  </a:extLst>
                </a:gridCol>
              </a:tblGrid>
              <a:tr h="74324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364" marR="5364" marT="2682" marB="2682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656897048"/>
                  </a:ext>
                </a:extLst>
              </a:tr>
              <a:tr h="114457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오픈소스로 설치필요</a:t>
                      </a:r>
                    </a:p>
                  </a:txBody>
                  <a:tcPr marL="1956" marR="1956" marT="1956" marB="195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클라우드로 동작</a:t>
                      </a:r>
                      <a:endParaRPr lang="ko-KR" altLang="en-US" sz="16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 </a:t>
                      </a:r>
                      <a:r>
                        <a:rPr lang="en-US" altLang="ko-KR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or </a:t>
                      </a:r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설치형</a:t>
                      </a:r>
                      <a:endParaRPr lang="ko-KR" altLang="en-US" sz="16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2790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193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A50661-10DC-42DA-1180-94A4F3E9EC45}"/>
              </a:ext>
            </a:extLst>
          </p:cNvPr>
          <p:cNvSpPr txBox="1"/>
          <p:nvPr/>
        </p:nvSpPr>
        <p:spPr>
          <a:xfrm>
            <a:off x="636814" y="1912007"/>
            <a:ext cx="79594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사용하면 자동으로 코드 저장소에서 어떤 이벤트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(event)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가 발생했을 때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특정 작업이 일어나게 하거나 주기적으로 어떤 작업들을 반복해서 실행시킬 수도 있다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C976964-62C9-4DD4-E0BB-F04346712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" y="1474273"/>
            <a:ext cx="7839075" cy="427882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624E1D7-1253-127A-45CA-3CCE26BA4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7" y="1474273"/>
            <a:ext cx="7839075" cy="426249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997CB2-DDCD-6BC9-ABF2-C2D8697BE798}"/>
              </a:ext>
            </a:extLst>
          </p:cNvPr>
          <p:cNvSpPr/>
          <p:nvPr/>
        </p:nvSpPr>
        <p:spPr>
          <a:xfrm>
            <a:off x="1223963" y="4276725"/>
            <a:ext cx="604837" cy="27622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28ED5D7-08F7-91E3-1668-357383CE8F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3" t="27853" r="35269" b="21775"/>
          <a:stretch/>
        </p:blipFill>
        <p:spPr>
          <a:xfrm>
            <a:off x="547687" y="2076856"/>
            <a:ext cx="7825596" cy="342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85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네이비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434B56"/>
      </a:accent1>
      <a:accent2>
        <a:srgbClr val="606F82"/>
      </a:accent2>
      <a:accent3>
        <a:srgbClr val="C8C2B6"/>
      </a:accent3>
      <a:accent4>
        <a:srgbClr val="A59C91"/>
      </a:accent4>
      <a:accent5>
        <a:srgbClr val="817669"/>
      </a:accent5>
      <a:accent6>
        <a:srgbClr val="95A2B1"/>
      </a:accent6>
      <a:hlink>
        <a:srgbClr val="757070"/>
      </a:hlink>
      <a:folHlink>
        <a:srgbClr val="757070"/>
      </a:folHlink>
    </a:clrScheme>
    <a:fontScheme name="나눔바른고딕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1374</TotalTime>
  <Words>506</Words>
  <Application>Microsoft Office PowerPoint</Application>
  <PresentationFormat>화면 슬라이드 쇼(4:3)</PresentationFormat>
  <Paragraphs>114</Paragraphs>
  <Slides>28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3" baseType="lpstr">
      <vt:lpstr>Calibri Light</vt:lpstr>
      <vt:lpstr>Arial</vt:lpstr>
      <vt:lpstr>Calibri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taeyoung park</cp:lastModifiedBy>
  <cp:revision>24</cp:revision>
  <dcterms:created xsi:type="dcterms:W3CDTF">2015-01-21T11:35:38Z</dcterms:created>
  <dcterms:modified xsi:type="dcterms:W3CDTF">2023-10-04T16:26:28Z</dcterms:modified>
</cp:coreProperties>
</file>

<file path=docProps/thumbnail.jpeg>
</file>